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5" r:id="rId2"/>
  </p:sldMasterIdLst>
  <p:notesMasterIdLst>
    <p:notesMasterId r:id="rId52"/>
  </p:notesMasterIdLst>
  <p:handoutMasterIdLst>
    <p:handoutMasterId r:id="rId53"/>
  </p:handoutMasterIdLst>
  <p:sldIdLst>
    <p:sldId id="1746" r:id="rId3"/>
    <p:sldId id="1748" r:id="rId4"/>
    <p:sldId id="1762" r:id="rId5"/>
    <p:sldId id="1778" r:id="rId6"/>
    <p:sldId id="1736" r:id="rId7"/>
    <p:sldId id="1732" r:id="rId8"/>
    <p:sldId id="1804" r:id="rId9"/>
    <p:sldId id="1805" r:id="rId10"/>
    <p:sldId id="1806" r:id="rId11"/>
    <p:sldId id="1807" r:id="rId12"/>
    <p:sldId id="1808" r:id="rId13"/>
    <p:sldId id="1809" r:id="rId14"/>
    <p:sldId id="1779" r:id="rId15"/>
    <p:sldId id="1798" r:id="rId16"/>
    <p:sldId id="1789" r:id="rId17"/>
    <p:sldId id="1810" r:id="rId18"/>
    <p:sldId id="1799" r:id="rId19"/>
    <p:sldId id="1790" r:id="rId20"/>
    <p:sldId id="1811" r:id="rId21"/>
    <p:sldId id="1833" r:id="rId22"/>
    <p:sldId id="1828" r:id="rId23"/>
    <p:sldId id="1812" r:id="rId24"/>
    <p:sldId id="1814" r:id="rId25"/>
    <p:sldId id="1815" r:id="rId26"/>
    <p:sldId id="1834" r:id="rId27"/>
    <p:sldId id="1835" r:id="rId28"/>
    <p:sldId id="1800" r:id="rId29"/>
    <p:sldId id="1813" r:id="rId30"/>
    <p:sldId id="1817" r:id="rId31"/>
    <p:sldId id="1801" r:id="rId32"/>
    <p:sldId id="1816" r:id="rId33"/>
    <p:sldId id="1818" r:id="rId34"/>
    <p:sldId id="1820" r:id="rId35"/>
    <p:sldId id="1825" r:id="rId36"/>
    <p:sldId id="1827" r:id="rId37"/>
    <p:sldId id="1826" r:id="rId38"/>
    <p:sldId id="1821" r:id="rId39"/>
    <p:sldId id="1822" r:id="rId40"/>
    <p:sldId id="1824" r:id="rId41"/>
    <p:sldId id="1830" r:id="rId42"/>
    <p:sldId id="1823" r:id="rId43"/>
    <p:sldId id="1829" r:id="rId44"/>
    <p:sldId id="1837" r:id="rId45"/>
    <p:sldId id="1838" r:id="rId46"/>
    <p:sldId id="1839" r:id="rId47"/>
    <p:sldId id="1803" r:id="rId48"/>
    <p:sldId id="1832" r:id="rId49"/>
    <p:sldId id="1802" r:id="rId50"/>
    <p:sldId id="1745" r:id="rId51"/>
  </p:sldIdLst>
  <p:sldSz cx="12192000" cy="6858000"/>
  <p:notesSz cx="6858000" cy="9144000"/>
  <p:embeddedFontLst>
    <p:embeddedFont>
      <p:font typeface="等线" panose="02010600030101010101" pitchFamily="2" charset="-122"/>
      <p:regular r:id="rId54"/>
      <p:bold r:id="rId55"/>
    </p:embeddedFont>
    <p:embeddedFont>
      <p:font typeface="方正粗黑宋简体" panose="02000000000000000000" pitchFamily="2" charset="-122"/>
      <p:regular r:id="rId56"/>
    </p:embeddedFont>
    <p:embeddedFont>
      <p:font typeface="方正小标宋简体" panose="02010601030101010101" pitchFamily="2" charset="-122"/>
      <p:regular r:id="rId57"/>
    </p:embeddedFont>
    <p:embeddedFont>
      <p:font typeface="华文仿宋" panose="02010600040101010101" pitchFamily="2" charset="-122"/>
      <p:regular r:id="rId58"/>
    </p:embeddedFont>
    <p:embeddedFont>
      <p:font typeface="华文中宋" panose="02010600040101010101" pitchFamily="2" charset="-122"/>
      <p:regular r:id="rId59"/>
    </p:embeddedFont>
    <p:embeddedFont>
      <p:font typeface="微软雅黑" panose="020B0503020204020204" pitchFamily="34" charset="-122"/>
      <p:regular r:id="rId60"/>
      <p:bold r:id="rId61"/>
    </p:embeddedFont>
    <p:embeddedFont>
      <p:font typeface="Calibri" panose="020F0502020204030204" pitchFamily="34" charset="0"/>
      <p:regular r:id="rId62"/>
      <p:bold r:id="rId63"/>
      <p:italic r:id="rId64"/>
      <p:boldItalic r:id="rId65"/>
    </p:embeddedFont>
    <p:embeddedFont>
      <p:font typeface="Impact" panose="020B0806030902050204" pitchFamily="34" charset="0"/>
      <p:regular r:id="rId66"/>
    </p:embeddedFont>
    <p:embeddedFont>
      <p:font typeface="Rockwell Extra Bold" panose="02060903040505020403" pitchFamily="18" charset="0"/>
      <p:bold r:id="rId67"/>
    </p:embeddedFont>
    <p:embeddedFont>
      <p:font typeface="Sitka Small Semibold" pitchFamily="2" charset="0"/>
      <p:bold r:id="rId68"/>
      <p:boldItalic r:id="rId69"/>
    </p:embeddedFont>
  </p:embeddedFontLst>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9EF"/>
    <a:srgbClr val="CCCFDD"/>
    <a:srgbClr val="87071C"/>
    <a:srgbClr val="008A3E"/>
    <a:srgbClr val="949494"/>
    <a:srgbClr val="C8C8A4"/>
    <a:srgbClr val="013785"/>
    <a:srgbClr val="FFAFBA"/>
    <a:srgbClr val="FF7F94"/>
    <a:srgbClr val="F660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7" autoAdjust="0"/>
    <p:restoredTop sz="89973" autoAdjust="0"/>
  </p:normalViewPr>
  <p:slideViewPr>
    <p:cSldViewPr snapToGrid="0">
      <p:cViewPr varScale="1">
        <p:scale>
          <a:sx n="67" d="100"/>
          <a:sy n="67" d="100"/>
        </p:scale>
        <p:origin x="423" y="42"/>
      </p:cViewPr>
      <p:guideLst/>
    </p:cSldViewPr>
  </p:slideViewPr>
  <p:notesTextViewPr>
    <p:cViewPr>
      <p:scale>
        <a:sx n="1" d="1"/>
        <a:sy n="1" d="1"/>
      </p:scale>
      <p:origin x="0" y="0"/>
    </p:cViewPr>
  </p:notesTextViewPr>
  <p:sorterViewPr>
    <p:cViewPr>
      <p:scale>
        <a:sx n="90" d="100"/>
        <a:sy n="90" d="100"/>
      </p:scale>
      <p:origin x="0" y="0"/>
    </p:cViewPr>
  </p:sorterViewPr>
  <p:notesViewPr>
    <p:cSldViewPr snapToGrid="0" showGuides="1">
      <p:cViewPr varScale="1">
        <p:scale>
          <a:sx n="82" d="100"/>
          <a:sy n="82" d="100"/>
        </p:scale>
        <p:origin x="2784"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2.fntdata"/><Relationship Id="rId7" Type="http://schemas.openxmlformats.org/officeDocument/2006/relationships/slide" Target="slides/slide5.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82CDD52-2B46-7B49-842A-AA53AB730B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4" name="页脚占位符 3">
            <a:extLst>
              <a:ext uri="{FF2B5EF4-FFF2-40B4-BE49-F238E27FC236}">
                <a16:creationId xmlns:a16="http://schemas.microsoft.com/office/drawing/2014/main" id="{0E623352-C90C-D24C-B8BE-556D56966B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9DE3F03F-04C0-3B4C-98EF-4B591385F5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8CBB3D-2EBA-9D4F-8423-81DDA5C260D2}" type="slidenum">
              <a:rPr kumimoji="1" lang="zh-CN" altLang="en-US" smtClean="0"/>
              <a:t>‹#›</a:t>
            </a:fld>
            <a:endParaRPr kumimoji="1" lang="zh-CN" altLang="en-US"/>
          </a:p>
        </p:txBody>
      </p:sp>
    </p:spTree>
    <p:extLst>
      <p:ext uri="{BB962C8B-B14F-4D97-AF65-F5344CB8AC3E}">
        <p14:creationId xmlns:p14="http://schemas.microsoft.com/office/powerpoint/2010/main" val="152699418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2A66C-1DB6-E44E-9EB9-C3C62BDEBC05}" type="datetimeFigureOut">
              <a:rPr kumimoji="1" lang="zh-CN" altLang="en-US" smtClean="0"/>
              <a:t>2024/7/19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7D336-4BC6-EE4C-BD27-9292C4CE84DB}" type="slidenum">
              <a:rPr kumimoji="1" lang="zh-CN" altLang="en-US" smtClean="0"/>
              <a:t>‹#›</a:t>
            </a:fld>
            <a:endParaRPr kumimoji="1" lang="zh-CN" altLang="en-US"/>
          </a:p>
        </p:txBody>
      </p:sp>
    </p:spTree>
    <p:extLst>
      <p:ext uri="{BB962C8B-B14F-4D97-AF65-F5344CB8AC3E}">
        <p14:creationId xmlns:p14="http://schemas.microsoft.com/office/powerpoint/2010/main" val="182075102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71665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22099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53295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515D3-7335-59A2-9B73-E0ACDA800F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7657BE-060A-BB98-AE35-980EABFE0F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2005EC-725F-BD78-1469-92B6A08A24A9}"/>
              </a:ext>
            </a:extLst>
          </p:cNvPr>
          <p:cNvSpPr>
            <a:spLocks noGrp="1"/>
          </p:cNvSpPr>
          <p:nvPr>
            <p:ph type="body" idx="1"/>
          </p:nvPr>
        </p:nvSpPr>
        <p:spPr/>
        <p:txBody>
          <a:bodyPr/>
          <a:lstStyle/>
          <a:p>
            <a:r>
              <a:rPr lang="zh-CN" altLang="en-US" dirty="0"/>
              <a:t>结合理论！！</a:t>
            </a:r>
          </a:p>
        </p:txBody>
      </p:sp>
    </p:spTree>
    <p:extLst>
      <p:ext uri="{BB962C8B-B14F-4D97-AF65-F5344CB8AC3E}">
        <p14:creationId xmlns:p14="http://schemas.microsoft.com/office/powerpoint/2010/main" val="833000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8377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提一嘴问题</a:t>
            </a:r>
          </a:p>
        </p:txBody>
      </p:sp>
    </p:spTree>
    <p:extLst>
      <p:ext uri="{BB962C8B-B14F-4D97-AF65-F5344CB8AC3E}">
        <p14:creationId xmlns:p14="http://schemas.microsoft.com/office/powerpoint/2010/main" val="2890714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重中之重</a:t>
            </a:r>
          </a:p>
        </p:txBody>
      </p:sp>
    </p:spTree>
    <p:extLst>
      <p:ext uri="{BB962C8B-B14F-4D97-AF65-F5344CB8AC3E}">
        <p14:creationId xmlns:p14="http://schemas.microsoft.com/office/powerpoint/2010/main" val="3455055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04971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8026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a:t>
            </a:r>
          </a:p>
        </p:txBody>
      </p:sp>
    </p:spTree>
    <p:extLst>
      <p:ext uri="{BB962C8B-B14F-4D97-AF65-F5344CB8AC3E}">
        <p14:creationId xmlns:p14="http://schemas.microsoft.com/office/powerpoint/2010/main" val="1134503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165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34723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68062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主要工作</a:t>
            </a:r>
            <a:r>
              <a:rPr lang="en-US" altLang="zh-CN" dirty="0"/>
              <a:t>+</a:t>
            </a:r>
            <a:r>
              <a:rPr lang="zh-CN" altLang="en-US" dirty="0"/>
              <a:t>部分工作（</a:t>
            </a:r>
            <a:r>
              <a:rPr lang="en-US" altLang="zh-CN" dirty="0" err="1"/>
              <a:t>ui</a:t>
            </a:r>
            <a:r>
              <a:rPr lang="zh-CN" altLang="en-US" dirty="0"/>
              <a:t>设计</a:t>
            </a:r>
            <a:r>
              <a:rPr lang="en-US" altLang="zh-CN" dirty="0"/>
              <a:t>……</a:t>
            </a:r>
            <a:r>
              <a:rPr lang="zh-CN" altLang="en-US" dirty="0"/>
              <a:t>））</a:t>
            </a:r>
          </a:p>
        </p:txBody>
      </p:sp>
    </p:spTree>
    <p:extLst>
      <p:ext uri="{BB962C8B-B14F-4D97-AF65-F5344CB8AC3E}">
        <p14:creationId xmlns:p14="http://schemas.microsoft.com/office/powerpoint/2010/main" val="256099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照片</a:t>
            </a:r>
          </a:p>
        </p:txBody>
      </p:sp>
    </p:spTree>
    <p:extLst>
      <p:ext uri="{BB962C8B-B14F-4D97-AF65-F5344CB8AC3E}">
        <p14:creationId xmlns:p14="http://schemas.microsoft.com/office/powerpoint/2010/main" val="52660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6.1</a:t>
            </a:r>
            <a:endParaRPr lang="zh-CN" altLang="en-US" dirty="0"/>
          </a:p>
        </p:txBody>
      </p:sp>
    </p:spTree>
    <p:extLst>
      <p:ext uri="{BB962C8B-B14F-4D97-AF65-F5344CB8AC3E}">
        <p14:creationId xmlns:p14="http://schemas.microsoft.com/office/powerpoint/2010/main" val="1091528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91788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23A50587-CAD6-4451-99F2-5A8B0A7CCB28}"/>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614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BD64DEF9-014C-4B56-861C-5FD4033640D3}"/>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275278D-5562-4725-A9D2-970FCED2CDC5}"/>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275278D-5562-4725-A9D2-970FCED2CDC5}"/>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9413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B4CC9E96-D564-461F-BADF-259EA00E9D98}"/>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729EBC5-5982-4DF1-B919-A30A98BBBD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44497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729EBC5-5982-4DF1-B919-A30A98BBBD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5334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729EBC5-5982-4DF1-B919-A30A98BBBD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0737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D729EBC5-5982-4DF1-B919-A30A98BBBDB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67473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275278D-5562-4725-A9D2-970FCED2CDC5}"/>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57926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67</a:t>
            </a:r>
            <a:r>
              <a:rPr lang="zh-CN" altLang="en-US" dirty="0"/>
              <a:t>换序</a:t>
            </a:r>
            <a:br>
              <a:rPr lang="en-US" altLang="zh-CN" dirty="0"/>
            </a:br>
            <a:r>
              <a:rPr lang="zh-CN" altLang="en-US" dirty="0"/>
              <a:t>鲁棒性（容错）</a:t>
            </a:r>
          </a:p>
        </p:txBody>
      </p:sp>
    </p:spTree>
    <p:extLst>
      <p:ext uri="{BB962C8B-B14F-4D97-AF65-F5344CB8AC3E}">
        <p14:creationId xmlns:p14="http://schemas.microsoft.com/office/powerpoint/2010/main" val="423732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0211D-0325-69BA-D919-93CB87790C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DF2DA7-1B41-200C-04CA-79F5ED6E10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061831-8F3E-3E47-4DCB-9D7071F9CDC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77706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32406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第一印象</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67040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几点几</a:t>
            </a:r>
          </a:p>
        </p:txBody>
      </p:sp>
    </p:spTree>
    <p:extLst>
      <p:ext uri="{BB962C8B-B14F-4D97-AF65-F5344CB8AC3E}">
        <p14:creationId xmlns:p14="http://schemas.microsoft.com/office/powerpoint/2010/main" val="225851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74364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3253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0BFE3-E035-4DB9-A3D2-B8F99D35F027}"/>
              </a:ext>
            </a:extLst>
          </p:cNvPr>
          <p:cNvSpPr>
            <a:spLocks noGrp="1"/>
          </p:cNvSpPr>
          <p:nvPr>
            <p:ph type="ctrTitle"/>
          </p:nvPr>
        </p:nvSpPr>
        <p:spPr>
          <a:xfrm>
            <a:off x="817123" y="1130301"/>
            <a:ext cx="7112161" cy="2177314"/>
          </a:xfrm>
          <a:prstGeom prst="rect">
            <a:avLst/>
          </a:prstGeom>
        </p:spPr>
        <p:txBody>
          <a:bodyPr lIns="0" anchor="b">
            <a:normAutofit/>
          </a:bodyPr>
          <a:lstStyle>
            <a:lvl1pPr algn="l">
              <a:lnSpc>
                <a:spcPct val="120000"/>
              </a:lnSpc>
              <a:defRPr sz="4400" b="1">
                <a:solidFill>
                  <a:schemeClr val="accent2"/>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3BF0F1B1-16C1-47F5-83C1-E23FF7DB07E5}"/>
              </a:ext>
            </a:extLst>
          </p:cNvPr>
          <p:cNvSpPr>
            <a:spLocks noGrp="1"/>
          </p:cNvSpPr>
          <p:nvPr>
            <p:ph type="subTitle" idx="1"/>
          </p:nvPr>
        </p:nvSpPr>
        <p:spPr>
          <a:xfrm>
            <a:off x="803275" y="3307615"/>
            <a:ext cx="7126010" cy="508452"/>
          </a:xfrm>
          <a:prstGeom prst="rect">
            <a:avLst/>
          </a:prstGeom>
        </p:spPr>
        <p:txBody>
          <a:bodyPr lIns="0">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4" name="文本占位符 113">
            <a:extLst>
              <a:ext uri="{FF2B5EF4-FFF2-40B4-BE49-F238E27FC236}">
                <a16:creationId xmlns:a16="http://schemas.microsoft.com/office/drawing/2014/main" id="{1D042017-EA01-0746-A58F-259DD19AD35E}"/>
              </a:ext>
            </a:extLst>
          </p:cNvPr>
          <p:cNvSpPr>
            <a:spLocks noGrp="1"/>
          </p:cNvSpPr>
          <p:nvPr>
            <p:ph type="body" sz="quarter" idx="14"/>
          </p:nvPr>
        </p:nvSpPr>
        <p:spPr>
          <a:xfrm>
            <a:off x="803275" y="4102632"/>
            <a:ext cx="7092950" cy="2031468"/>
          </a:xfrm>
          <a:prstGeom prst="rect">
            <a:avLst/>
          </a:prstGeom>
        </p:spPr>
        <p:txBody>
          <a:bodyPr lIns="0">
            <a:normAutofit/>
          </a:bodyPr>
          <a:lstStyle>
            <a:lvl1pPr marL="0" indent="0">
              <a:buNone/>
              <a:defRPr sz="1800">
                <a:solidFill>
                  <a:schemeClr val="tx1">
                    <a:lumMod val="75000"/>
                    <a:lumOff val="25000"/>
                  </a:schemeClr>
                </a:solidFill>
              </a:defRPr>
            </a:lvl1pPr>
          </a:lstStyle>
          <a:p>
            <a:pPr lvl="0"/>
            <a:r>
              <a:rPr kumimoji="1" lang="zh-CN" altLang="en-US" dirty="0"/>
              <a:t>单击此处编辑母版文本样式</a:t>
            </a:r>
          </a:p>
        </p:txBody>
      </p:sp>
      <p:sp>
        <p:nvSpPr>
          <p:cNvPr id="117" name="矩形 116">
            <a:extLst>
              <a:ext uri="{FF2B5EF4-FFF2-40B4-BE49-F238E27FC236}">
                <a16:creationId xmlns:a16="http://schemas.microsoft.com/office/drawing/2014/main" id="{B266384C-2791-0F43-9817-F81B103A739A}"/>
              </a:ext>
            </a:extLst>
          </p:cNvPr>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日期占位符 3">
            <a:extLst>
              <a:ext uri="{FF2B5EF4-FFF2-40B4-BE49-F238E27FC236}">
                <a16:creationId xmlns:a16="http://schemas.microsoft.com/office/drawing/2014/main" id="{69F5AB5E-E261-2045-8422-B183CAFE639E}"/>
              </a:ext>
            </a:extLst>
          </p:cNvPr>
          <p:cNvSpPr txBox="1">
            <a:spLocks/>
          </p:cNvSpPr>
          <p:nvPr userDrawn="1"/>
        </p:nvSpPr>
        <p:spPr>
          <a:xfrm>
            <a:off x="802095" y="6250105"/>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grpSp>
        <p:nvGrpSpPr>
          <p:cNvPr id="121" name="组合 120">
            <a:extLst>
              <a:ext uri="{FF2B5EF4-FFF2-40B4-BE49-F238E27FC236}">
                <a16:creationId xmlns:a16="http://schemas.microsoft.com/office/drawing/2014/main" id="{3E27D682-4017-AE4A-8F9B-A5D5D0AB26BB}"/>
              </a:ext>
            </a:extLst>
          </p:cNvPr>
          <p:cNvGrpSpPr/>
          <p:nvPr userDrawn="1"/>
        </p:nvGrpSpPr>
        <p:grpSpPr>
          <a:xfrm>
            <a:off x="817123" y="468793"/>
            <a:ext cx="1480571" cy="458860"/>
            <a:chOff x="2558030" y="228446"/>
            <a:chExt cx="6774643" cy="2099603"/>
          </a:xfrm>
        </p:grpSpPr>
        <p:grpSp>
          <p:nvGrpSpPr>
            <p:cNvPr id="122" name="íšḻîďê">
              <a:extLst>
                <a:ext uri="{FF2B5EF4-FFF2-40B4-BE49-F238E27FC236}">
                  <a16:creationId xmlns:a16="http://schemas.microsoft.com/office/drawing/2014/main" id="{F0947CF4-C383-CF43-9037-793FEDA5B6FC}"/>
                </a:ext>
              </a:extLst>
            </p:cNvPr>
            <p:cNvGrpSpPr/>
            <p:nvPr userDrawn="1"/>
          </p:nvGrpSpPr>
          <p:grpSpPr>
            <a:xfrm>
              <a:off x="2558030" y="228446"/>
              <a:ext cx="2085857" cy="2099603"/>
              <a:chOff x="3551238" y="3067050"/>
              <a:chExt cx="722313" cy="727075"/>
            </a:xfrm>
          </p:grpSpPr>
          <p:sp>
            <p:nvSpPr>
              <p:cNvPr id="152" name="ïş1íḍê">
                <a:extLst>
                  <a:ext uri="{FF2B5EF4-FFF2-40B4-BE49-F238E27FC236}">
                    <a16:creationId xmlns:a16="http://schemas.microsoft.com/office/drawing/2014/main" id="{13395F7A-4F18-9049-98E2-838027EA7D9F}"/>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íšḻïḍè">
                <a:extLst>
                  <a:ext uri="{FF2B5EF4-FFF2-40B4-BE49-F238E27FC236}">
                    <a16:creationId xmlns:a16="http://schemas.microsoft.com/office/drawing/2014/main" id="{C5600BE4-5F9C-DF46-AF1A-F6240DAF6F1E}"/>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154" name="ïśľíḓé">
                <a:extLst>
                  <a:ext uri="{FF2B5EF4-FFF2-40B4-BE49-F238E27FC236}">
                    <a16:creationId xmlns:a16="http://schemas.microsoft.com/office/drawing/2014/main" id="{5905C3C4-C22A-1D48-BD0C-C09B8A95133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slíḍê">
                <a:extLst>
                  <a:ext uri="{FF2B5EF4-FFF2-40B4-BE49-F238E27FC236}">
                    <a16:creationId xmlns:a16="http://schemas.microsoft.com/office/drawing/2014/main" id="{11894E43-F321-EA4F-9E1A-3B0429F5248D}"/>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ṡļïdê">
                <a:extLst>
                  <a:ext uri="{FF2B5EF4-FFF2-40B4-BE49-F238E27FC236}">
                    <a16:creationId xmlns:a16="http://schemas.microsoft.com/office/drawing/2014/main" id="{B5373C45-DB24-8E45-8884-A07FF1607902}"/>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ş1ïďe">
                <a:extLst>
                  <a:ext uri="{FF2B5EF4-FFF2-40B4-BE49-F238E27FC236}">
                    <a16:creationId xmlns:a16="http://schemas.microsoft.com/office/drawing/2014/main" id="{C7C1FA42-7D7C-0E42-B3B2-EC6C32536F5E}"/>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ïṩḷíḍé">
                <a:extLst>
                  <a:ext uri="{FF2B5EF4-FFF2-40B4-BE49-F238E27FC236}">
                    <a16:creationId xmlns:a16="http://schemas.microsoft.com/office/drawing/2014/main" id="{E40D421C-1866-894F-A203-3BD15F991CCC}"/>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ïśľíḍè">
                <a:extLst>
                  <a:ext uri="{FF2B5EF4-FFF2-40B4-BE49-F238E27FC236}">
                    <a16:creationId xmlns:a16="http://schemas.microsoft.com/office/drawing/2014/main" id="{A9BE17CB-8999-A94A-AC39-B1E191978BA5}"/>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í$ḻîḋè">
                <a:extLst>
                  <a:ext uri="{FF2B5EF4-FFF2-40B4-BE49-F238E27FC236}">
                    <a16:creationId xmlns:a16="http://schemas.microsoft.com/office/drawing/2014/main" id="{FC56259C-8962-034B-93F6-4D7AAC7466DD}"/>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iṣļíḋe">
                <a:extLst>
                  <a:ext uri="{FF2B5EF4-FFF2-40B4-BE49-F238E27FC236}">
                    <a16:creationId xmlns:a16="http://schemas.microsoft.com/office/drawing/2014/main" id="{D7D226E2-819B-F442-ADE3-AC62D412A581}"/>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iṩḷiḓé">
                <a:extLst>
                  <a:ext uri="{FF2B5EF4-FFF2-40B4-BE49-F238E27FC236}">
                    <a16:creationId xmlns:a16="http://schemas.microsoft.com/office/drawing/2014/main" id="{F04ABCC5-62A9-CA4E-ADD7-1F6A6FDB36B2}"/>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iSľiḍè">
                <a:extLst>
                  <a:ext uri="{FF2B5EF4-FFF2-40B4-BE49-F238E27FC236}">
                    <a16:creationId xmlns:a16="http://schemas.microsoft.com/office/drawing/2014/main" id="{9AF3CAA2-8DD8-3D46-9091-E2DB26627FFE}"/>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ïṩḷîḍe">
                <a:extLst>
                  <a:ext uri="{FF2B5EF4-FFF2-40B4-BE49-F238E27FC236}">
                    <a16:creationId xmlns:a16="http://schemas.microsoft.com/office/drawing/2014/main" id="{55180C9A-01BF-AB45-8C71-81F4496F9C5B}"/>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íšḻiḑê">
                <a:extLst>
                  <a:ext uri="{FF2B5EF4-FFF2-40B4-BE49-F238E27FC236}">
                    <a16:creationId xmlns:a16="http://schemas.microsoft.com/office/drawing/2014/main" id="{3CA795E9-7734-3B4D-9847-A4A286F5DAD5}"/>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ïṩļïďè">
                <a:extLst>
                  <a:ext uri="{FF2B5EF4-FFF2-40B4-BE49-F238E27FC236}">
                    <a16:creationId xmlns:a16="http://schemas.microsoft.com/office/drawing/2014/main" id="{9AF8921E-9661-494F-8226-53C11F997B23}"/>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îṥlïḋê">
                <a:extLst>
                  <a:ext uri="{FF2B5EF4-FFF2-40B4-BE49-F238E27FC236}">
                    <a16:creationId xmlns:a16="http://schemas.microsoft.com/office/drawing/2014/main" id="{CA0C9E01-81E4-0C4C-99A4-71F0588E1064}"/>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îṧľïdè">
                <a:extLst>
                  <a:ext uri="{FF2B5EF4-FFF2-40B4-BE49-F238E27FC236}">
                    <a16:creationId xmlns:a16="http://schemas.microsoft.com/office/drawing/2014/main" id="{D6972447-3BAF-334D-B517-06DA73F1188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iSḷîḓê">
                <a:extLst>
                  <a:ext uri="{FF2B5EF4-FFF2-40B4-BE49-F238E27FC236}">
                    <a16:creationId xmlns:a16="http://schemas.microsoft.com/office/drawing/2014/main" id="{EC6058A9-7480-6D4F-805E-477D80DB64C0}"/>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0" name="îślíďè">
                <a:extLst>
                  <a:ext uri="{FF2B5EF4-FFF2-40B4-BE49-F238E27FC236}">
                    <a16:creationId xmlns:a16="http://schemas.microsoft.com/office/drawing/2014/main" id="{810027C1-A7B7-2B49-B1D4-F43A2FC35936}"/>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iSḻïḍè">
                <a:extLst>
                  <a:ext uri="{FF2B5EF4-FFF2-40B4-BE49-F238E27FC236}">
                    <a16:creationId xmlns:a16="http://schemas.microsoft.com/office/drawing/2014/main" id="{6D287F1B-7E5F-DB40-A7BD-2BC913C83521}"/>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2" name="ïṡliḑê">
                <a:extLst>
                  <a:ext uri="{FF2B5EF4-FFF2-40B4-BE49-F238E27FC236}">
                    <a16:creationId xmlns:a16="http://schemas.microsoft.com/office/drawing/2014/main" id="{744C17B0-ECE1-9F4E-B7B4-C50469F78626}"/>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islïďé">
                <a:extLst>
                  <a:ext uri="{FF2B5EF4-FFF2-40B4-BE49-F238E27FC236}">
                    <a16:creationId xmlns:a16="http://schemas.microsoft.com/office/drawing/2014/main" id="{FDE23F54-7FFD-184F-AC6C-D8BFA645F974}"/>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îṥḷîdé">
                <a:extLst>
                  <a:ext uri="{FF2B5EF4-FFF2-40B4-BE49-F238E27FC236}">
                    <a16:creationId xmlns:a16="http://schemas.microsoft.com/office/drawing/2014/main" id="{FF762995-1135-5B41-887B-2AAE34F9C1B0}"/>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isḷîḋé">
                <a:extLst>
                  <a:ext uri="{FF2B5EF4-FFF2-40B4-BE49-F238E27FC236}">
                    <a16:creationId xmlns:a16="http://schemas.microsoft.com/office/drawing/2014/main" id="{EC9A057B-4131-3D4C-8362-FA9D874AE0D5}"/>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śḷïḑè">
                <a:extLst>
                  <a:ext uri="{FF2B5EF4-FFF2-40B4-BE49-F238E27FC236}">
                    <a16:creationId xmlns:a16="http://schemas.microsoft.com/office/drawing/2014/main" id="{CFF6C213-B2EE-F54C-B00D-DED3A14E5B15}"/>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iṧľiďé">
                <a:extLst>
                  <a:ext uri="{FF2B5EF4-FFF2-40B4-BE49-F238E27FC236}">
                    <a16:creationId xmlns:a16="http://schemas.microsoft.com/office/drawing/2014/main" id="{ECE40E4A-086B-0A4B-9495-C0941C5D2F7E}"/>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šľïḍé">
                <a:extLst>
                  <a:ext uri="{FF2B5EF4-FFF2-40B4-BE49-F238E27FC236}">
                    <a16:creationId xmlns:a16="http://schemas.microsoft.com/office/drawing/2014/main" id="{76C229E1-8BA1-BA42-BCFE-498CD8E2849D}"/>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9" name="îŝlîḑè">
                <a:extLst>
                  <a:ext uri="{FF2B5EF4-FFF2-40B4-BE49-F238E27FC236}">
                    <a16:creationId xmlns:a16="http://schemas.microsoft.com/office/drawing/2014/main" id="{C3422A30-9811-4443-9451-78B467160DB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îṩḻíḓe">
                <a:extLst>
                  <a:ext uri="{FF2B5EF4-FFF2-40B4-BE49-F238E27FC236}">
                    <a16:creationId xmlns:a16="http://schemas.microsoft.com/office/drawing/2014/main" id="{3A8D697A-F180-BA4C-982C-549C1BCCBA1F}"/>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1îdè">
                <a:extLst>
                  <a:ext uri="{FF2B5EF4-FFF2-40B4-BE49-F238E27FC236}">
                    <a16:creationId xmlns:a16="http://schemas.microsoft.com/office/drawing/2014/main" id="{C02C9F9C-C4FF-3C4C-B58B-27D29DE1678A}"/>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śľïḓe">
                <a:extLst>
                  <a:ext uri="{FF2B5EF4-FFF2-40B4-BE49-F238E27FC236}">
                    <a16:creationId xmlns:a16="http://schemas.microsoft.com/office/drawing/2014/main" id="{CD53EE41-A9BE-A843-A435-979E4EE3FA5C}"/>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83" name="iṣļïḑè">
                <a:extLst>
                  <a:ext uri="{FF2B5EF4-FFF2-40B4-BE49-F238E27FC236}">
                    <a16:creationId xmlns:a16="http://schemas.microsoft.com/office/drawing/2014/main" id="{3D130AA7-5C25-8349-8A91-83D9614B30C4}"/>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84" name="iṡḷidé">
                <a:extLst>
                  <a:ext uri="{FF2B5EF4-FFF2-40B4-BE49-F238E27FC236}">
                    <a16:creationId xmlns:a16="http://schemas.microsoft.com/office/drawing/2014/main" id="{1D306F47-7748-A140-819E-7F67F5DD5007}"/>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85" name="íṡḷíḋe">
                <a:extLst>
                  <a:ext uri="{FF2B5EF4-FFF2-40B4-BE49-F238E27FC236}">
                    <a16:creationId xmlns:a16="http://schemas.microsoft.com/office/drawing/2014/main" id="{AA654808-32EC-2B4D-B37E-C1EF34040DEA}"/>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6" name="íŝ1iḑê">
                <a:extLst>
                  <a:ext uri="{FF2B5EF4-FFF2-40B4-BE49-F238E27FC236}">
                    <a16:creationId xmlns:a16="http://schemas.microsoft.com/office/drawing/2014/main" id="{81EC6067-69CE-9D44-9A9E-C32BDBCFADF8}"/>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ṩḷiḑe">
                <a:extLst>
                  <a:ext uri="{FF2B5EF4-FFF2-40B4-BE49-F238E27FC236}">
                    <a16:creationId xmlns:a16="http://schemas.microsoft.com/office/drawing/2014/main" id="{F8DAB94C-8617-9640-869D-044A529F7C9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ṧḻiḑê">
                <a:extLst>
                  <a:ext uri="{FF2B5EF4-FFF2-40B4-BE49-F238E27FC236}">
                    <a16:creationId xmlns:a16="http://schemas.microsoft.com/office/drawing/2014/main" id="{63DA88EE-C4A6-2E47-A78B-D4BDC57DDC26}"/>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ïṣḻîḋè">
                <a:extLst>
                  <a:ext uri="{FF2B5EF4-FFF2-40B4-BE49-F238E27FC236}">
                    <a16:creationId xmlns:a16="http://schemas.microsoft.com/office/drawing/2014/main" id="{3E9356F2-0090-344E-AD3B-3E51B4AB738C}"/>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ṡ1îḍé">
                <a:extLst>
                  <a:ext uri="{FF2B5EF4-FFF2-40B4-BE49-F238E27FC236}">
                    <a16:creationId xmlns:a16="http://schemas.microsoft.com/office/drawing/2014/main" id="{09E76D14-E4E9-D041-A387-BC3A9B953430}"/>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îš1íḑe">
                <a:extLst>
                  <a:ext uri="{FF2B5EF4-FFF2-40B4-BE49-F238E27FC236}">
                    <a16:creationId xmlns:a16="http://schemas.microsoft.com/office/drawing/2014/main" id="{65C32A33-F85D-8648-8740-3B3512453255}"/>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iš1ïḍe">
                <a:extLst>
                  <a:ext uri="{FF2B5EF4-FFF2-40B4-BE49-F238E27FC236}">
                    <a16:creationId xmlns:a16="http://schemas.microsoft.com/office/drawing/2014/main" id="{699CAFB0-41EB-164E-9DB9-D093F6BF30D0}"/>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îSḻîde">
                <a:extLst>
                  <a:ext uri="{FF2B5EF4-FFF2-40B4-BE49-F238E27FC236}">
                    <a16:creationId xmlns:a16="http://schemas.microsoft.com/office/drawing/2014/main" id="{02196DA9-84A2-2849-AD8C-D2EB81DEF6C6}"/>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4" name="î$ḻîḑé">
                <a:extLst>
                  <a:ext uri="{FF2B5EF4-FFF2-40B4-BE49-F238E27FC236}">
                    <a16:creationId xmlns:a16="http://schemas.microsoft.com/office/drawing/2014/main" id="{2061294A-8407-FE47-A00F-236E25C04E8F}"/>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5" name="íŝļïḓe">
                <a:extLst>
                  <a:ext uri="{FF2B5EF4-FFF2-40B4-BE49-F238E27FC236}">
                    <a16:creationId xmlns:a16="http://schemas.microsoft.com/office/drawing/2014/main" id="{127CEA04-EC66-7049-8B16-499592F94EC6}"/>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îS1iḍé">
                <a:extLst>
                  <a:ext uri="{FF2B5EF4-FFF2-40B4-BE49-F238E27FC236}">
                    <a16:creationId xmlns:a16="http://schemas.microsoft.com/office/drawing/2014/main" id="{736DBE5D-DF59-E84F-9A28-DA7BFA792A24}"/>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išlïdé">
                <a:extLst>
                  <a:ext uri="{FF2B5EF4-FFF2-40B4-BE49-F238E27FC236}">
                    <a16:creationId xmlns:a16="http://schemas.microsoft.com/office/drawing/2014/main" id="{D6298FDA-A656-1C49-B40B-17029E77EEA7}"/>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ïSlïde">
                <a:extLst>
                  <a:ext uri="{FF2B5EF4-FFF2-40B4-BE49-F238E27FC236}">
                    <a16:creationId xmlns:a16="http://schemas.microsoft.com/office/drawing/2014/main" id="{02B36DF3-54AD-594E-A345-07755A1630ED}"/>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îşľïďe">
                <a:extLst>
                  <a:ext uri="{FF2B5EF4-FFF2-40B4-BE49-F238E27FC236}">
                    <a16:creationId xmlns:a16="http://schemas.microsoft.com/office/drawing/2014/main" id="{F3A683D4-F0E0-E344-B4D6-19FE128D200C}"/>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ïşľíďê">
                <a:extLst>
                  <a:ext uri="{FF2B5EF4-FFF2-40B4-BE49-F238E27FC236}">
                    <a16:creationId xmlns:a16="http://schemas.microsoft.com/office/drawing/2014/main" id="{D62AD723-C7AE-1442-BE81-7A38933322E2}"/>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íś1ïdè">
                <a:extLst>
                  <a:ext uri="{FF2B5EF4-FFF2-40B4-BE49-F238E27FC236}">
                    <a16:creationId xmlns:a16="http://schemas.microsoft.com/office/drawing/2014/main" id="{F92FD58F-257D-6547-B6DD-479FD3891E0E}"/>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iṩḷiḍe">
                <a:extLst>
                  <a:ext uri="{FF2B5EF4-FFF2-40B4-BE49-F238E27FC236}">
                    <a16:creationId xmlns:a16="http://schemas.microsoft.com/office/drawing/2014/main" id="{ED5DB668-15BB-0741-B0F5-CD14D9CBA096}"/>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ïŝ1iďè">
                <a:extLst>
                  <a:ext uri="{FF2B5EF4-FFF2-40B4-BE49-F238E27FC236}">
                    <a16:creationId xmlns:a16="http://schemas.microsoft.com/office/drawing/2014/main" id="{026ED369-0488-A142-A6B6-BB4A6BBAB7E9}"/>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íṩļíḋê">
                <a:extLst>
                  <a:ext uri="{FF2B5EF4-FFF2-40B4-BE49-F238E27FC236}">
                    <a16:creationId xmlns:a16="http://schemas.microsoft.com/office/drawing/2014/main" id="{A7EB12A6-134D-974F-A372-3AE20AE51FE0}"/>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ïṧ1ïdè">
                <a:extLst>
                  <a:ext uri="{FF2B5EF4-FFF2-40B4-BE49-F238E27FC236}">
                    <a16:creationId xmlns:a16="http://schemas.microsoft.com/office/drawing/2014/main" id="{6C92D43E-5C2F-F241-8DB4-3DDE58D0539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íŝḻîḍé">
                <a:extLst>
                  <a:ext uri="{FF2B5EF4-FFF2-40B4-BE49-F238E27FC236}">
                    <a16:creationId xmlns:a16="http://schemas.microsoft.com/office/drawing/2014/main" id="{7BE9A0D4-4C35-084D-B6E8-C8B2D17D7AC0}"/>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îşḻïḓé">
                <a:extLst>
                  <a:ext uri="{FF2B5EF4-FFF2-40B4-BE49-F238E27FC236}">
                    <a16:creationId xmlns:a16="http://schemas.microsoft.com/office/drawing/2014/main" id="{57A033DA-64D7-8D49-8C49-07C5E0EEC481}"/>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śļíďè">
                <a:extLst>
                  <a:ext uri="{FF2B5EF4-FFF2-40B4-BE49-F238E27FC236}">
                    <a16:creationId xmlns:a16="http://schemas.microsoft.com/office/drawing/2014/main" id="{655CDBFD-0737-F54F-AA83-C9B7DA6BA69B}"/>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iŝ1ïdé">
                <a:extLst>
                  <a:ext uri="{FF2B5EF4-FFF2-40B4-BE49-F238E27FC236}">
                    <a16:creationId xmlns:a16="http://schemas.microsoft.com/office/drawing/2014/main" id="{680F5344-89B7-ED4C-9F79-5786F7062293}"/>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0" name="is1ídè">
                <a:extLst>
                  <a:ext uri="{FF2B5EF4-FFF2-40B4-BE49-F238E27FC236}">
                    <a16:creationId xmlns:a16="http://schemas.microsoft.com/office/drawing/2014/main" id="{EC314BE3-B5A0-0943-8B80-3A6A444CE9AA}"/>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1" name="islíďê">
                <a:extLst>
                  <a:ext uri="{FF2B5EF4-FFF2-40B4-BE49-F238E27FC236}">
                    <a16:creationId xmlns:a16="http://schemas.microsoft.com/office/drawing/2014/main" id="{1B1C2BFD-B816-F448-BE1A-BF6E52969AA8}"/>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iṩlíḑê">
                <a:extLst>
                  <a:ext uri="{FF2B5EF4-FFF2-40B4-BE49-F238E27FC236}">
                    <a16:creationId xmlns:a16="http://schemas.microsoft.com/office/drawing/2014/main" id="{133B9814-BD05-D84F-923D-E64B0E78C5BF}"/>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îṥḷïďê">
                <a:extLst>
                  <a:ext uri="{FF2B5EF4-FFF2-40B4-BE49-F238E27FC236}">
                    <a16:creationId xmlns:a16="http://schemas.microsoft.com/office/drawing/2014/main" id="{26DFB878-8888-384E-8E5E-EB160C135EF0}"/>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ṥḻïďè">
                <a:extLst>
                  <a:ext uri="{FF2B5EF4-FFF2-40B4-BE49-F238E27FC236}">
                    <a16:creationId xmlns:a16="http://schemas.microsoft.com/office/drawing/2014/main" id="{7FAD92CC-5B75-9048-A3A8-4996C074E6C2}"/>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íṡḷíḍè">
                <a:extLst>
                  <a:ext uri="{FF2B5EF4-FFF2-40B4-BE49-F238E27FC236}">
                    <a16:creationId xmlns:a16="http://schemas.microsoft.com/office/drawing/2014/main" id="{3409A734-433A-1B44-AF5C-7A5972ECBE3A}"/>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î$ḷîḑé">
                <a:extLst>
                  <a:ext uri="{FF2B5EF4-FFF2-40B4-BE49-F238E27FC236}">
                    <a16:creationId xmlns:a16="http://schemas.microsoft.com/office/drawing/2014/main" id="{8EB2B91A-EDFF-B74B-B330-8D3A21D8A0AB}"/>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í$ľîdè">
                <a:extLst>
                  <a:ext uri="{FF2B5EF4-FFF2-40B4-BE49-F238E27FC236}">
                    <a16:creationId xmlns:a16="http://schemas.microsoft.com/office/drawing/2014/main" id="{B7FE82D4-ADD2-D14B-A7C4-AE33E708C780}"/>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ṥ1iḍè">
                <a:extLst>
                  <a:ext uri="{FF2B5EF4-FFF2-40B4-BE49-F238E27FC236}">
                    <a16:creationId xmlns:a16="http://schemas.microsoft.com/office/drawing/2014/main" id="{7503BFB6-218B-DE46-A4A0-6577DE97DD66}"/>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slidé">
                <a:extLst>
                  <a:ext uri="{FF2B5EF4-FFF2-40B4-BE49-F238E27FC236}">
                    <a16:creationId xmlns:a16="http://schemas.microsoft.com/office/drawing/2014/main" id="{FFE6E1CB-CA8A-4D4A-9870-68C4264C4D89}"/>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íṡlïďè">
                <a:extLst>
                  <a:ext uri="{FF2B5EF4-FFF2-40B4-BE49-F238E27FC236}">
                    <a16:creationId xmlns:a16="http://schemas.microsoft.com/office/drawing/2014/main" id="{295893E3-9932-5E4B-8B3F-A63C8A7815E9}"/>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iṧ1ïḓè">
                <a:extLst>
                  <a:ext uri="{FF2B5EF4-FFF2-40B4-BE49-F238E27FC236}">
                    <a16:creationId xmlns:a16="http://schemas.microsoft.com/office/drawing/2014/main" id="{2A64CA48-5784-AD4F-85EE-43A808D11F8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3" name="íşḷïḑe">
              <a:extLst>
                <a:ext uri="{FF2B5EF4-FFF2-40B4-BE49-F238E27FC236}">
                  <a16:creationId xmlns:a16="http://schemas.microsoft.com/office/drawing/2014/main" id="{FFC4030E-B8C8-E247-A984-DDE3D01CB791}"/>
                </a:ext>
              </a:extLst>
            </p:cNvPr>
            <p:cNvGrpSpPr/>
            <p:nvPr userDrawn="1"/>
          </p:nvGrpSpPr>
          <p:grpSpPr>
            <a:xfrm>
              <a:off x="4894762" y="471192"/>
              <a:ext cx="4437911" cy="1614111"/>
              <a:chOff x="4412452" y="3106738"/>
              <a:chExt cx="2312689" cy="841148"/>
            </a:xfrm>
          </p:grpSpPr>
          <p:grpSp>
            <p:nvGrpSpPr>
              <p:cNvPr id="124" name="îṥľíḑé">
                <a:extLst>
                  <a:ext uri="{FF2B5EF4-FFF2-40B4-BE49-F238E27FC236}">
                    <a16:creationId xmlns:a16="http://schemas.microsoft.com/office/drawing/2014/main" id="{4791F207-EF6E-244C-9EED-628D6E03DE11}"/>
                  </a:ext>
                </a:extLst>
              </p:cNvPr>
              <p:cNvGrpSpPr/>
              <p:nvPr/>
            </p:nvGrpSpPr>
            <p:grpSpPr>
              <a:xfrm>
                <a:off x="4422776" y="3106738"/>
                <a:ext cx="2293937" cy="617538"/>
                <a:chOff x="4422776" y="3106738"/>
                <a:chExt cx="2293937" cy="617538"/>
              </a:xfrm>
            </p:grpSpPr>
            <p:sp>
              <p:nvSpPr>
                <p:cNvPr id="141" name="išḻiḑé">
                  <a:extLst>
                    <a:ext uri="{FF2B5EF4-FFF2-40B4-BE49-F238E27FC236}">
                      <a16:creationId xmlns:a16="http://schemas.microsoft.com/office/drawing/2014/main" id="{71280E3B-334C-9544-8BBC-EB5046C62A01}"/>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íṥľíďè">
                  <a:extLst>
                    <a:ext uri="{FF2B5EF4-FFF2-40B4-BE49-F238E27FC236}">
                      <a16:creationId xmlns:a16="http://schemas.microsoft.com/office/drawing/2014/main" id="{5DE51850-73D8-7040-8D55-93CE595FA40B}"/>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ś1iḑe">
                  <a:extLst>
                    <a:ext uri="{FF2B5EF4-FFF2-40B4-BE49-F238E27FC236}">
                      <a16:creationId xmlns:a16="http://schemas.microsoft.com/office/drawing/2014/main" id="{E173D89D-8A0A-D147-825A-3C9F211274CA}"/>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ṩ1iḋè">
                  <a:extLst>
                    <a:ext uri="{FF2B5EF4-FFF2-40B4-BE49-F238E27FC236}">
                      <a16:creationId xmlns:a16="http://schemas.microsoft.com/office/drawing/2014/main" id="{F268A2C2-03D5-0146-BE27-519DFC04E1A3}"/>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ṩlïḓè">
                  <a:extLst>
                    <a:ext uri="{FF2B5EF4-FFF2-40B4-BE49-F238E27FC236}">
                      <a16:creationId xmlns:a16="http://schemas.microsoft.com/office/drawing/2014/main" id="{C059922B-8DBA-3C4A-BD0B-3DC0B59AA686}"/>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ísḷïďè">
                  <a:extLst>
                    <a:ext uri="{FF2B5EF4-FFF2-40B4-BE49-F238E27FC236}">
                      <a16:creationId xmlns:a16="http://schemas.microsoft.com/office/drawing/2014/main" id="{52969AA8-FC8B-ED48-BE06-D444A16AFB7C}"/>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îṧļîḓé">
                  <a:extLst>
                    <a:ext uri="{FF2B5EF4-FFF2-40B4-BE49-F238E27FC236}">
                      <a16:creationId xmlns:a16="http://schemas.microsoft.com/office/drawing/2014/main" id="{4AA9E3C6-8050-B346-BC21-DF087B757E7D}"/>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Sļïḑé">
                  <a:extLst>
                    <a:ext uri="{FF2B5EF4-FFF2-40B4-BE49-F238E27FC236}">
                      <a16:creationId xmlns:a16="http://schemas.microsoft.com/office/drawing/2014/main" id="{82B96909-0408-B241-8E78-004C245EFD4A}"/>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íšlïďè">
                  <a:extLst>
                    <a:ext uri="{FF2B5EF4-FFF2-40B4-BE49-F238E27FC236}">
                      <a16:creationId xmlns:a16="http://schemas.microsoft.com/office/drawing/2014/main" id="{8CF3E63A-1C0D-C942-8C4A-FDBC6D18D93B}"/>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işḷîḑe">
                  <a:extLst>
                    <a:ext uri="{FF2B5EF4-FFF2-40B4-BE49-F238E27FC236}">
                      <a16:creationId xmlns:a16="http://schemas.microsoft.com/office/drawing/2014/main" id="{9DA22AF7-FC30-454C-B132-CFD4DCA20352}"/>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ṥḻiďê">
                  <a:extLst>
                    <a:ext uri="{FF2B5EF4-FFF2-40B4-BE49-F238E27FC236}">
                      <a16:creationId xmlns:a16="http://schemas.microsoft.com/office/drawing/2014/main" id="{1A04C954-0520-EA48-8F6B-14C388D681E9}"/>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25" name="ïšľîḍê">
                <a:extLst>
                  <a:ext uri="{FF2B5EF4-FFF2-40B4-BE49-F238E27FC236}">
                    <a16:creationId xmlns:a16="http://schemas.microsoft.com/office/drawing/2014/main" id="{037B3210-F044-784A-B722-B0A30F2DF0E7}"/>
                  </a:ext>
                </a:extLst>
              </p:cNvPr>
              <p:cNvGrpSpPr/>
              <p:nvPr/>
            </p:nvGrpSpPr>
            <p:grpSpPr>
              <a:xfrm>
                <a:off x="4412452" y="3781425"/>
                <a:ext cx="2312689" cy="166461"/>
                <a:chOff x="6986588" y="3521075"/>
                <a:chExt cx="1654176" cy="119063"/>
              </a:xfrm>
            </p:grpSpPr>
            <p:sp>
              <p:nvSpPr>
                <p:cNvPr id="126" name="îṩľîḑê">
                  <a:extLst>
                    <a:ext uri="{FF2B5EF4-FFF2-40B4-BE49-F238E27FC236}">
                      <a16:creationId xmlns:a16="http://schemas.microsoft.com/office/drawing/2014/main" id="{B62B81E7-A5D3-5343-8421-C09937D3A5F5}"/>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ṩḷîde">
                  <a:extLst>
                    <a:ext uri="{FF2B5EF4-FFF2-40B4-BE49-F238E27FC236}">
                      <a16:creationId xmlns:a16="http://schemas.microsoft.com/office/drawing/2014/main" id="{7CC67F19-C36D-6848-ACD9-3D21B5BC54DA}"/>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îṣḻîḑê">
                  <a:extLst>
                    <a:ext uri="{FF2B5EF4-FFF2-40B4-BE49-F238E27FC236}">
                      <a16:creationId xmlns:a16="http://schemas.microsoft.com/office/drawing/2014/main" id="{6C0440AC-7023-F443-A046-7A0921AF2F8B}"/>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ṥlíḑê">
                  <a:extLst>
                    <a:ext uri="{FF2B5EF4-FFF2-40B4-BE49-F238E27FC236}">
                      <a16:creationId xmlns:a16="http://schemas.microsoft.com/office/drawing/2014/main" id="{E6EDBD9C-B826-6546-96A8-A8E5ABF88453}"/>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ş1íḋe">
                  <a:extLst>
                    <a:ext uri="{FF2B5EF4-FFF2-40B4-BE49-F238E27FC236}">
                      <a16:creationId xmlns:a16="http://schemas.microsoft.com/office/drawing/2014/main" id="{8CE176B1-EF06-CF49-9752-7C4A36C77236}"/>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ş1ïḋe">
                  <a:extLst>
                    <a:ext uri="{FF2B5EF4-FFF2-40B4-BE49-F238E27FC236}">
                      <a16:creationId xmlns:a16="http://schemas.microsoft.com/office/drawing/2014/main" id="{2ED36C1A-18ED-A34D-B51F-ACB55B40D2D7}"/>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šlídè">
                  <a:extLst>
                    <a:ext uri="{FF2B5EF4-FFF2-40B4-BE49-F238E27FC236}">
                      <a16:creationId xmlns:a16="http://schemas.microsoft.com/office/drawing/2014/main" id="{05D5D485-CF10-DE46-B72B-F5F85D69B6BF}"/>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îṣḻîďe">
                  <a:extLst>
                    <a:ext uri="{FF2B5EF4-FFF2-40B4-BE49-F238E27FC236}">
                      <a16:creationId xmlns:a16="http://schemas.microsoft.com/office/drawing/2014/main" id="{A6BF9DCA-0496-1246-AAFB-C2029EE5317A}"/>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íŝḻiḋè">
                  <a:extLst>
                    <a:ext uri="{FF2B5EF4-FFF2-40B4-BE49-F238E27FC236}">
                      <a16:creationId xmlns:a16="http://schemas.microsoft.com/office/drawing/2014/main" id="{BE52BC29-2C53-254E-B634-57300CC66001}"/>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î$ḷíďé">
                  <a:extLst>
                    <a:ext uri="{FF2B5EF4-FFF2-40B4-BE49-F238E27FC236}">
                      <a16:creationId xmlns:a16="http://schemas.microsoft.com/office/drawing/2014/main" id="{64769DED-BC99-8044-803A-135ADDEF717F}"/>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îṡlîďe">
                  <a:extLst>
                    <a:ext uri="{FF2B5EF4-FFF2-40B4-BE49-F238E27FC236}">
                      <a16:creationId xmlns:a16="http://schemas.microsoft.com/office/drawing/2014/main" id="{E0B663C1-5E03-5A41-A118-753F19AC5223}"/>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ïşľîḍé">
                  <a:extLst>
                    <a:ext uri="{FF2B5EF4-FFF2-40B4-BE49-F238E27FC236}">
                      <a16:creationId xmlns:a16="http://schemas.microsoft.com/office/drawing/2014/main" id="{93207B28-F8B2-F046-920A-66825EFC587C}"/>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îṩľîďe">
                  <a:extLst>
                    <a:ext uri="{FF2B5EF4-FFF2-40B4-BE49-F238E27FC236}">
                      <a16:creationId xmlns:a16="http://schemas.microsoft.com/office/drawing/2014/main" id="{35E3E79F-DB13-7A45-AC29-9C16ECB3EFC0}"/>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iS1idè">
                  <a:extLst>
                    <a:ext uri="{FF2B5EF4-FFF2-40B4-BE49-F238E27FC236}">
                      <a16:creationId xmlns:a16="http://schemas.microsoft.com/office/drawing/2014/main" id="{F20D2947-526D-5446-B8A1-65EECA5C33C9}"/>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ṣḷîḋe">
                  <a:extLst>
                    <a:ext uri="{FF2B5EF4-FFF2-40B4-BE49-F238E27FC236}">
                      <a16:creationId xmlns:a16="http://schemas.microsoft.com/office/drawing/2014/main" id="{AC9276F1-8C2D-D241-9208-AD3972DB81CF}"/>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sp>
        <p:nvSpPr>
          <p:cNvPr id="116" name="图片占位符 115">
            <a:extLst>
              <a:ext uri="{FF2B5EF4-FFF2-40B4-BE49-F238E27FC236}">
                <a16:creationId xmlns:a16="http://schemas.microsoft.com/office/drawing/2014/main" id="{D2CC4584-6629-8047-B3CE-0C9B73D86919}"/>
              </a:ext>
            </a:extLst>
          </p:cNvPr>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a:extLst>
              <a:ext uri="{FF2B5EF4-FFF2-40B4-BE49-F238E27FC236}">
                <a16:creationId xmlns:a16="http://schemas.microsoft.com/office/drawing/2014/main" id="{871B02A7-EF6F-134C-B920-6B76573B7D8C}"/>
              </a:ext>
            </a:extLst>
          </p:cNvPr>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319297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ECF749B9-F8D9-1C4A-8D96-0773E692B9D0}"/>
              </a:ext>
            </a:extLst>
          </p:cNvPr>
          <p:cNvGrpSpPr/>
          <p:nvPr userDrawn="1"/>
        </p:nvGrpSpPr>
        <p:grpSpPr>
          <a:xfrm>
            <a:off x="6095853" y="1316255"/>
            <a:ext cx="5292872" cy="2471738"/>
            <a:chOff x="6095853" y="1170205"/>
            <a:chExt cx="5292872" cy="2471738"/>
          </a:xfrm>
        </p:grpSpPr>
        <p:sp>
          <p:nvSpPr>
            <p:cNvPr id="119" name="矩形 118">
              <a:extLst>
                <a:ext uri="{FF2B5EF4-FFF2-40B4-BE49-F238E27FC236}">
                  <a16:creationId xmlns:a16="http://schemas.microsoft.com/office/drawing/2014/main" id="{3A0B30CA-B0A2-2D42-A3DC-7F3D5D0CAE9E}"/>
                </a:ext>
              </a:extLst>
            </p:cNvPr>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a:extLst>
                <a:ext uri="{FF2B5EF4-FFF2-40B4-BE49-F238E27FC236}">
                  <a16:creationId xmlns:a16="http://schemas.microsoft.com/office/drawing/2014/main" id="{8D36C105-2D1B-384C-86AB-EC4225061A72}"/>
                </a:ext>
              </a:extLst>
            </p:cNvPr>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a:extLst>
                <a:ext uri="{FF2B5EF4-FFF2-40B4-BE49-F238E27FC236}">
                  <a16:creationId xmlns:a16="http://schemas.microsoft.com/office/drawing/2014/main" id="{F637EFA4-7B7A-3745-A910-647430A2E8D5}"/>
                </a:ext>
              </a:extLst>
            </p:cNvPr>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a:extLst>
                <a:ext uri="{FF2B5EF4-FFF2-40B4-BE49-F238E27FC236}">
                  <a16:creationId xmlns:a16="http://schemas.microsoft.com/office/drawing/2014/main" id="{2342750C-BAD4-ED4F-9442-478A623CD595}"/>
                </a:ext>
              </a:extLst>
            </p:cNvPr>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a:extLst>
                <a:ext uri="{FF2B5EF4-FFF2-40B4-BE49-F238E27FC236}">
                  <a16:creationId xmlns:a16="http://schemas.microsoft.com/office/drawing/2014/main" id="{66D78101-28A7-4740-8478-A0E0327BDA65}"/>
                </a:ext>
              </a:extLst>
            </p:cNvPr>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a:extLst>
              <a:ext uri="{FF2B5EF4-FFF2-40B4-BE49-F238E27FC236}">
                <a16:creationId xmlns:a16="http://schemas.microsoft.com/office/drawing/2014/main" id="{DDCDEF17-5111-D14F-A3E8-E9BC5D545CA5}"/>
              </a:ext>
            </a:extLst>
          </p:cNvPr>
          <p:cNvGrpSpPr/>
          <p:nvPr userDrawn="1"/>
        </p:nvGrpSpPr>
        <p:grpSpPr>
          <a:xfrm>
            <a:off x="803128" y="3786298"/>
            <a:ext cx="5292872" cy="2473432"/>
            <a:chOff x="803128" y="3640248"/>
            <a:chExt cx="5292872" cy="2473432"/>
          </a:xfrm>
        </p:grpSpPr>
        <p:sp>
          <p:nvSpPr>
            <p:cNvPr id="125" name="矩形 124">
              <a:extLst>
                <a:ext uri="{FF2B5EF4-FFF2-40B4-BE49-F238E27FC236}">
                  <a16:creationId xmlns:a16="http://schemas.microsoft.com/office/drawing/2014/main" id="{DC002ABA-29BF-874F-8C83-53E7BADE7F21}"/>
                </a:ext>
              </a:extLst>
            </p:cNvPr>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a:extLst>
                <a:ext uri="{FF2B5EF4-FFF2-40B4-BE49-F238E27FC236}">
                  <a16:creationId xmlns:a16="http://schemas.microsoft.com/office/drawing/2014/main" id="{9351A3C0-C5C0-104B-AFC6-01801B67EA9F}"/>
                </a:ext>
              </a:extLst>
            </p:cNvPr>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a:extLst>
                <a:ext uri="{FF2B5EF4-FFF2-40B4-BE49-F238E27FC236}">
                  <a16:creationId xmlns:a16="http://schemas.microsoft.com/office/drawing/2014/main" id="{3D8B8EB6-D8E1-0741-92DE-31A6801E2AA0}"/>
                </a:ext>
              </a:extLst>
            </p:cNvPr>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a:extLst>
                <a:ext uri="{FF2B5EF4-FFF2-40B4-BE49-F238E27FC236}">
                  <a16:creationId xmlns:a16="http://schemas.microsoft.com/office/drawing/2014/main" id="{AE0CEFC4-B08B-5B44-890E-E9A41F94C1B1}"/>
                </a:ext>
              </a:extLst>
            </p:cNvPr>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a:extLst>
                <a:ext uri="{FF2B5EF4-FFF2-40B4-BE49-F238E27FC236}">
                  <a16:creationId xmlns:a16="http://schemas.microsoft.com/office/drawing/2014/main" id="{B2F065A0-B1B1-194F-B2B7-28B96E19AC1E}"/>
                </a:ext>
              </a:extLst>
            </p:cNvPr>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6224588" y="1423851"/>
            <a:ext cx="5045392" cy="2259121"/>
          </a:xfrm>
          <a:prstGeom prst="rect">
            <a:avLst/>
          </a:prstGeom>
        </p:spPr>
        <p:txBody>
          <a:bodyPr/>
          <a:lstStyle/>
          <a:p>
            <a:endParaRPr kumimoji="1" lang="zh-CN" altLang="en-US"/>
          </a:p>
        </p:txBody>
      </p:sp>
      <p:sp>
        <p:nvSpPr>
          <p:cNvPr id="109" name="图片占位符 4">
            <a:extLst>
              <a:ext uri="{FF2B5EF4-FFF2-40B4-BE49-F238E27FC236}">
                <a16:creationId xmlns:a16="http://schemas.microsoft.com/office/drawing/2014/main" id="{646ED865-963F-A84E-9BB0-F69EE074D085}"/>
              </a:ext>
            </a:extLst>
          </p:cNvPr>
          <p:cNvSpPr>
            <a:spLocks noGrp="1"/>
          </p:cNvSpPr>
          <p:nvPr>
            <p:ph type="pic" sz="quarter" idx="12"/>
          </p:nvPr>
        </p:nvSpPr>
        <p:spPr>
          <a:xfrm>
            <a:off x="931863" y="3897796"/>
            <a:ext cx="5045392" cy="2259121"/>
          </a:xfrm>
          <a:prstGeom prst="rect">
            <a:avLst/>
          </a:prstGeom>
        </p:spPr>
        <p:txBody>
          <a:bodyPr/>
          <a:lstStyle/>
          <a:p>
            <a:endParaRPr kumimoji="1" lang="zh-CN" altLang="en-US"/>
          </a:p>
        </p:txBody>
      </p:sp>
      <p:grpSp>
        <p:nvGrpSpPr>
          <p:cNvPr id="112" name="组合 111">
            <a:extLst>
              <a:ext uri="{FF2B5EF4-FFF2-40B4-BE49-F238E27FC236}">
                <a16:creationId xmlns:a16="http://schemas.microsoft.com/office/drawing/2014/main" id="{9DD88724-7C87-894F-93BC-8801B71B6AFF}"/>
              </a:ext>
            </a:extLst>
          </p:cNvPr>
          <p:cNvGrpSpPr/>
          <p:nvPr userDrawn="1"/>
        </p:nvGrpSpPr>
        <p:grpSpPr>
          <a:xfrm>
            <a:off x="2792280" y="1955776"/>
            <a:ext cx="1310061" cy="1186205"/>
            <a:chOff x="5772150" y="157163"/>
            <a:chExt cx="583834" cy="528637"/>
          </a:xfrm>
        </p:grpSpPr>
        <p:sp>
          <p:nvSpPr>
            <p:cNvPr id="113" name="燕尾形 112">
              <a:extLst>
                <a:ext uri="{FF2B5EF4-FFF2-40B4-BE49-F238E27FC236}">
                  <a16:creationId xmlns:a16="http://schemas.microsoft.com/office/drawing/2014/main" id="{F462BA6D-FF79-874B-B20A-DE2975F6A8E2}"/>
                </a:ext>
              </a:extLst>
            </p:cNvPr>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a:extLst>
                <a:ext uri="{FF2B5EF4-FFF2-40B4-BE49-F238E27FC236}">
                  <a16:creationId xmlns:a16="http://schemas.microsoft.com/office/drawing/2014/main" id="{BD9E6903-D1D1-0742-88AA-2A90851B889C}"/>
                </a:ext>
              </a:extLst>
            </p:cNvPr>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a:extLst>
              <a:ext uri="{FF2B5EF4-FFF2-40B4-BE49-F238E27FC236}">
                <a16:creationId xmlns:a16="http://schemas.microsoft.com/office/drawing/2014/main" id="{143F1EA1-65C5-6846-AA2F-C81FCAA6894F}"/>
              </a:ext>
            </a:extLst>
          </p:cNvPr>
          <p:cNvGrpSpPr/>
          <p:nvPr userDrawn="1"/>
        </p:nvGrpSpPr>
        <p:grpSpPr>
          <a:xfrm flipH="1">
            <a:off x="8087334" y="4580124"/>
            <a:ext cx="1310061" cy="1186205"/>
            <a:chOff x="5772150" y="157163"/>
            <a:chExt cx="583834" cy="528637"/>
          </a:xfrm>
        </p:grpSpPr>
        <p:sp>
          <p:nvSpPr>
            <p:cNvPr id="116" name="燕尾形 115">
              <a:extLst>
                <a:ext uri="{FF2B5EF4-FFF2-40B4-BE49-F238E27FC236}">
                  <a16:creationId xmlns:a16="http://schemas.microsoft.com/office/drawing/2014/main" id="{E9A17B18-DD80-4242-8EF3-77B5CE6BB0C8}"/>
                </a:ext>
              </a:extLst>
            </p:cNvPr>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a:extLst>
                <a:ext uri="{FF2B5EF4-FFF2-40B4-BE49-F238E27FC236}">
                  <a16:creationId xmlns:a16="http://schemas.microsoft.com/office/drawing/2014/main" id="{D4DD6A4D-FFEA-2848-8FDE-AB2FAFA18048}"/>
                </a:ext>
              </a:extLst>
            </p:cNvPr>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grpSp>
    </p:spTree>
    <p:extLst>
      <p:ext uri="{BB962C8B-B14F-4D97-AF65-F5344CB8AC3E}">
        <p14:creationId xmlns:p14="http://schemas.microsoft.com/office/powerpoint/2010/main" val="22691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114" name="椭圆 113">
            <a:extLst>
              <a:ext uri="{FF2B5EF4-FFF2-40B4-BE49-F238E27FC236}">
                <a16:creationId xmlns:a16="http://schemas.microsoft.com/office/drawing/2014/main" id="{C9A17E54-0F0D-6D4C-AA24-3BE97F9C2995}"/>
              </a:ext>
            </a:extLst>
          </p:cNvPr>
          <p:cNvSpPr/>
          <p:nvPr userDrawn="1"/>
        </p:nvSpPr>
        <p:spPr>
          <a:xfrm>
            <a:off x="1223474"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7" name="图片占位符 116">
            <a:extLst>
              <a:ext uri="{FF2B5EF4-FFF2-40B4-BE49-F238E27FC236}">
                <a16:creationId xmlns:a16="http://schemas.microsoft.com/office/drawing/2014/main" id="{FA2D7BE4-379A-4340-9DA9-D43E5F7B4335}"/>
              </a:ext>
            </a:extLst>
          </p:cNvPr>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a:extLst>
              <a:ext uri="{FF2B5EF4-FFF2-40B4-BE49-F238E27FC236}">
                <a16:creationId xmlns:a16="http://schemas.microsoft.com/office/drawing/2014/main" id="{2E6C1A05-46E5-F148-8F86-103EA55901FF}"/>
              </a:ext>
            </a:extLst>
          </p:cNvPr>
          <p:cNvSpPr/>
          <p:nvPr userDrawn="1"/>
        </p:nvSpPr>
        <p:spPr>
          <a:xfrm>
            <a:off x="4802737"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6" name="图片占位符 115">
            <a:extLst>
              <a:ext uri="{FF2B5EF4-FFF2-40B4-BE49-F238E27FC236}">
                <a16:creationId xmlns:a16="http://schemas.microsoft.com/office/drawing/2014/main" id="{97314E3E-0055-1B48-B521-8B104B77FEDA}"/>
              </a:ext>
            </a:extLst>
          </p:cNvPr>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a:extLst>
              <a:ext uri="{FF2B5EF4-FFF2-40B4-BE49-F238E27FC236}">
                <a16:creationId xmlns:a16="http://schemas.microsoft.com/office/drawing/2014/main" id="{E1A2B6CF-EA41-0F4C-8A7B-44E9FDA5774D}"/>
              </a:ext>
            </a:extLst>
          </p:cNvPr>
          <p:cNvSpPr/>
          <p:nvPr userDrawn="1"/>
        </p:nvSpPr>
        <p:spPr>
          <a:xfrm>
            <a:off x="8382000"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9" name="图片占位符 118">
            <a:extLst>
              <a:ext uri="{FF2B5EF4-FFF2-40B4-BE49-F238E27FC236}">
                <a16:creationId xmlns:a16="http://schemas.microsoft.com/office/drawing/2014/main" id="{D9DF212B-77E7-C844-B13F-9BA0BF590F0E}"/>
              </a:ext>
            </a:extLst>
          </p:cNvPr>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extLst>
      <p:ext uri="{BB962C8B-B14F-4D97-AF65-F5344CB8AC3E}">
        <p14:creationId xmlns:p14="http://schemas.microsoft.com/office/powerpoint/2010/main" val="2682592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113" name="图片占位符 4">
            <a:extLst>
              <a:ext uri="{FF2B5EF4-FFF2-40B4-BE49-F238E27FC236}">
                <a16:creationId xmlns:a16="http://schemas.microsoft.com/office/drawing/2014/main" id="{14FAC167-4F4A-D74C-B4CE-4F421659CDD7}"/>
              </a:ext>
            </a:extLst>
          </p:cNvPr>
          <p:cNvSpPr>
            <a:spLocks noGrp="1"/>
          </p:cNvSpPr>
          <p:nvPr>
            <p:ph type="pic" sz="quarter" idx="10"/>
          </p:nvPr>
        </p:nvSpPr>
        <p:spPr>
          <a:xfrm>
            <a:off x="803275" y="1255713"/>
            <a:ext cx="3344863" cy="3084512"/>
          </a:xfrm>
          <a:prstGeom prst="rect">
            <a:avLst/>
          </a:prstGeom>
        </p:spPr>
        <p:txBody>
          <a:bodyPr/>
          <a:lstStyle/>
          <a:p>
            <a:endParaRPr kumimoji="1" lang="zh-CN" altLang="en-US" dirty="0"/>
          </a:p>
        </p:txBody>
      </p:sp>
      <p:sp>
        <p:nvSpPr>
          <p:cNvPr id="120" name="图片占位符 4">
            <a:extLst>
              <a:ext uri="{FF2B5EF4-FFF2-40B4-BE49-F238E27FC236}">
                <a16:creationId xmlns:a16="http://schemas.microsoft.com/office/drawing/2014/main" id="{EC96D504-0202-914E-A43A-56D6A3A512B7}"/>
              </a:ext>
            </a:extLst>
          </p:cNvPr>
          <p:cNvSpPr>
            <a:spLocks noGrp="1"/>
          </p:cNvSpPr>
          <p:nvPr>
            <p:ph type="pic" sz="quarter" idx="11"/>
          </p:nvPr>
        </p:nvSpPr>
        <p:spPr>
          <a:xfrm>
            <a:off x="4423568" y="1255713"/>
            <a:ext cx="3344863" cy="3084512"/>
          </a:xfrm>
          <a:prstGeom prst="rect">
            <a:avLst/>
          </a:prstGeom>
        </p:spPr>
        <p:txBody>
          <a:bodyPr/>
          <a:lstStyle/>
          <a:p>
            <a:endParaRPr kumimoji="1" lang="zh-CN" altLang="en-US" dirty="0"/>
          </a:p>
        </p:txBody>
      </p:sp>
      <p:sp>
        <p:nvSpPr>
          <p:cNvPr id="121" name="图片占位符 4">
            <a:extLst>
              <a:ext uri="{FF2B5EF4-FFF2-40B4-BE49-F238E27FC236}">
                <a16:creationId xmlns:a16="http://schemas.microsoft.com/office/drawing/2014/main" id="{F2B52F4A-3B44-2C4B-A3B7-C07D1AED4C29}"/>
              </a:ext>
            </a:extLst>
          </p:cNvPr>
          <p:cNvSpPr>
            <a:spLocks noGrp="1"/>
          </p:cNvSpPr>
          <p:nvPr>
            <p:ph type="pic" sz="quarter" idx="12"/>
          </p:nvPr>
        </p:nvSpPr>
        <p:spPr>
          <a:xfrm>
            <a:off x="8043861" y="1255713"/>
            <a:ext cx="3344863" cy="3084512"/>
          </a:xfrm>
          <a:prstGeom prst="rect">
            <a:avLst/>
          </a:prstGeom>
        </p:spPr>
        <p:txBody>
          <a:bodyPr/>
          <a:lstStyle/>
          <a:p>
            <a:endParaRPr kumimoji="1" lang="zh-CN" altLang="en-US" dirty="0"/>
          </a:p>
        </p:txBody>
      </p:sp>
    </p:spTree>
    <p:extLst>
      <p:ext uri="{BB962C8B-B14F-4D97-AF65-F5344CB8AC3E}">
        <p14:creationId xmlns:p14="http://schemas.microsoft.com/office/powerpoint/2010/main" val="1491780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a:extLst>
              <a:ext uri="{FF2B5EF4-FFF2-40B4-BE49-F238E27FC236}">
                <a16:creationId xmlns:a16="http://schemas.microsoft.com/office/drawing/2014/main" id="{1FB63BBC-3013-674E-ACA8-D123C9DA71E1}"/>
              </a:ext>
            </a:extLst>
          </p:cNvPr>
          <p:cNvGrpSpPr/>
          <p:nvPr userDrawn="1"/>
        </p:nvGrpSpPr>
        <p:grpSpPr>
          <a:xfrm flipH="1">
            <a:off x="5208336" y="4040440"/>
            <a:ext cx="804808" cy="2020022"/>
            <a:chOff x="803275" y="1324069"/>
            <a:chExt cx="804808" cy="2020022"/>
          </a:xfrm>
        </p:grpSpPr>
        <p:sp>
          <p:nvSpPr>
            <p:cNvPr id="112" name="矩形 111">
              <a:extLst>
                <a:ext uri="{FF2B5EF4-FFF2-40B4-BE49-F238E27FC236}">
                  <a16:creationId xmlns:a16="http://schemas.microsoft.com/office/drawing/2014/main" id="{78D6C1B3-6A82-714C-B855-8929CD6F9435}"/>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13" name="直线连接符 112">
              <a:extLst>
                <a:ext uri="{FF2B5EF4-FFF2-40B4-BE49-F238E27FC236}">
                  <a16:creationId xmlns:a16="http://schemas.microsoft.com/office/drawing/2014/main" id="{894BEC06-40FB-1C47-8E0C-818C826385CA}"/>
                </a:ext>
              </a:extLst>
            </p:cNvPr>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a:extLst>
                <a:ext uri="{FF2B5EF4-FFF2-40B4-BE49-F238E27FC236}">
                  <a16:creationId xmlns:a16="http://schemas.microsoft.com/office/drawing/2014/main" id="{8C7C1231-6045-C943-8FC3-A52AB90D9EE1}"/>
                </a:ext>
              </a:extLst>
            </p:cNvPr>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51C50869-AAD2-6F4B-9D83-47A805A0A512}"/>
                </a:ext>
              </a:extLst>
            </p:cNvPr>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D2485D20-E02F-544A-BB3C-9954D9F404C5}"/>
              </a:ext>
            </a:extLst>
          </p:cNvPr>
          <p:cNvGrpSpPr/>
          <p:nvPr userDrawn="1"/>
        </p:nvGrpSpPr>
        <p:grpSpPr>
          <a:xfrm flipH="1">
            <a:off x="10599834" y="4040440"/>
            <a:ext cx="804808" cy="2020022"/>
            <a:chOff x="803275" y="1324069"/>
            <a:chExt cx="804808" cy="2020022"/>
          </a:xfrm>
        </p:grpSpPr>
        <p:sp>
          <p:nvSpPr>
            <p:cNvPr id="120" name="矩形 119">
              <a:extLst>
                <a:ext uri="{FF2B5EF4-FFF2-40B4-BE49-F238E27FC236}">
                  <a16:creationId xmlns:a16="http://schemas.microsoft.com/office/drawing/2014/main" id="{E3232733-C9F1-B84A-B9E8-CD54FE3AD602}"/>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1" name="直线连接符 120">
              <a:extLst>
                <a:ext uri="{FF2B5EF4-FFF2-40B4-BE49-F238E27FC236}">
                  <a16:creationId xmlns:a16="http://schemas.microsoft.com/office/drawing/2014/main" id="{DB339222-F27D-6B4A-BBBE-DEE2C12A2B31}"/>
                </a:ext>
              </a:extLst>
            </p:cNvPr>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9EF27BC3-1F31-3A43-8334-0F1D85497EBD}"/>
                </a:ext>
              </a:extLst>
            </p:cNvPr>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3D8B6E42-D641-D645-A8E1-87CADB206743}"/>
                </a:ext>
              </a:extLst>
            </p:cNvPr>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7DE52E92-1F42-D34B-8002-344620F4AD1D}"/>
              </a:ext>
            </a:extLst>
          </p:cNvPr>
          <p:cNvGrpSpPr/>
          <p:nvPr userDrawn="1"/>
        </p:nvGrpSpPr>
        <p:grpSpPr>
          <a:xfrm>
            <a:off x="6187279" y="1324069"/>
            <a:ext cx="804808" cy="2020022"/>
            <a:chOff x="803275" y="1324069"/>
            <a:chExt cx="804808" cy="2020022"/>
          </a:xfrm>
        </p:grpSpPr>
        <p:sp>
          <p:nvSpPr>
            <p:cNvPr id="125" name="矩形 124">
              <a:extLst>
                <a:ext uri="{FF2B5EF4-FFF2-40B4-BE49-F238E27FC236}">
                  <a16:creationId xmlns:a16="http://schemas.microsoft.com/office/drawing/2014/main" id="{C6DD9B41-5FF9-0042-BD59-7309498477FB}"/>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6" name="直线连接符 125">
              <a:extLst>
                <a:ext uri="{FF2B5EF4-FFF2-40B4-BE49-F238E27FC236}">
                  <a16:creationId xmlns:a16="http://schemas.microsoft.com/office/drawing/2014/main" id="{E544495A-7894-5145-AB79-526A131C42C4}"/>
                </a:ext>
              </a:extLst>
            </p:cNvPr>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a:extLst>
                <a:ext uri="{FF2B5EF4-FFF2-40B4-BE49-F238E27FC236}">
                  <a16:creationId xmlns:a16="http://schemas.microsoft.com/office/drawing/2014/main" id="{2D5BE325-6E0F-A842-AB78-DA8B21F5F402}"/>
                </a:ext>
              </a:extLst>
            </p:cNvPr>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a:extLst>
                <a:ext uri="{FF2B5EF4-FFF2-40B4-BE49-F238E27FC236}">
                  <a16:creationId xmlns:a16="http://schemas.microsoft.com/office/drawing/2014/main" id="{213C2436-D71E-D448-9ACC-726B6CB83F8C}"/>
                </a:ext>
              </a:extLst>
            </p:cNvPr>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5875CFF7-D0E2-E942-866A-EE99334FFF80}"/>
              </a:ext>
            </a:extLst>
          </p:cNvPr>
          <p:cNvGrpSpPr/>
          <p:nvPr userDrawn="1"/>
        </p:nvGrpSpPr>
        <p:grpSpPr>
          <a:xfrm>
            <a:off x="795392" y="1324069"/>
            <a:ext cx="804808" cy="2020022"/>
            <a:chOff x="803275" y="1324069"/>
            <a:chExt cx="804808" cy="2020022"/>
          </a:xfrm>
        </p:grpSpPr>
        <p:sp>
          <p:nvSpPr>
            <p:cNvPr id="130" name="矩形 129">
              <a:extLst>
                <a:ext uri="{FF2B5EF4-FFF2-40B4-BE49-F238E27FC236}">
                  <a16:creationId xmlns:a16="http://schemas.microsoft.com/office/drawing/2014/main" id="{3E9B8B57-51EB-ED4D-B692-DF960AFAB065}"/>
                </a:ext>
              </a:extLst>
            </p:cNvPr>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31" name="直线连接符 130">
              <a:extLst>
                <a:ext uri="{FF2B5EF4-FFF2-40B4-BE49-F238E27FC236}">
                  <a16:creationId xmlns:a16="http://schemas.microsoft.com/office/drawing/2014/main" id="{A85C7C4B-C306-6943-BEB2-DECA1AD8E8B8}"/>
                </a:ext>
              </a:extLst>
            </p:cNvPr>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a:extLst>
                <a:ext uri="{FF2B5EF4-FFF2-40B4-BE49-F238E27FC236}">
                  <a16:creationId xmlns:a16="http://schemas.microsoft.com/office/drawing/2014/main" id="{95AA23B1-27E2-F149-9148-B04C53BA77DC}"/>
                </a:ext>
              </a:extLst>
            </p:cNvPr>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905E7B71-A0BD-814A-BE3B-F06763196D9D}"/>
                </a:ext>
              </a:extLst>
            </p:cNvPr>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6" name="图片占位符 5">
            <a:extLst>
              <a:ext uri="{FF2B5EF4-FFF2-40B4-BE49-F238E27FC236}">
                <a16:creationId xmlns:a16="http://schemas.microsoft.com/office/drawing/2014/main" id="{C432B0D4-0E13-9343-8959-A80D6C2B8D5D}"/>
              </a:ext>
            </a:extLst>
          </p:cNvPr>
          <p:cNvSpPr>
            <a:spLocks noGrp="1"/>
          </p:cNvSpPr>
          <p:nvPr>
            <p:ph type="pic" sz="quarter" idx="10"/>
          </p:nvPr>
        </p:nvSpPr>
        <p:spPr>
          <a:xfrm>
            <a:off x="1424066" y="1160463"/>
            <a:ext cx="4557008" cy="2347235"/>
          </a:xfrm>
          <a:prstGeom prst="rect">
            <a:avLst/>
          </a:prstGeom>
        </p:spPr>
        <p:txBody>
          <a:bodyPr/>
          <a:lstStyle/>
          <a:p>
            <a:endParaRPr kumimoji="1" lang="zh-CN" altLang="en-US"/>
          </a:p>
        </p:txBody>
      </p:sp>
      <p:sp>
        <p:nvSpPr>
          <p:cNvPr id="114" name="图片占位符 5">
            <a:extLst>
              <a:ext uri="{FF2B5EF4-FFF2-40B4-BE49-F238E27FC236}">
                <a16:creationId xmlns:a16="http://schemas.microsoft.com/office/drawing/2014/main" id="{1E8770B6-D141-8D46-8D83-CCAA9D5CFB50}"/>
              </a:ext>
            </a:extLst>
          </p:cNvPr>
          <p:cNvSpPr>
            <a:spLocks noGrp="1"/>
          </p:cNvSpPr>
          <p:nvPr>
            <p:ph type="pic" sz="quarter" idx="11"/>
          </p:nvPr>
        </p:nvSpPr>
        <p:spPr>
          <a:xfrm>
            <a:off x="6831717" y="1160463"/>
            <a:ext cx="4557008" cy="2347235"/>
          </a:xfrm>
          <a:prstGeom prst="rect">
            <a:avLst/>
          </a:prstGeom>
        </p:spPr>
        <p:txBody>
          <a:bodyPr/>
          <a:lstStyle/>
          <a:p>
            <a:endParaRPr kumimoji="1" lang="zh-CN" altLang="en-US"/>
          </a:p>
        </p:txBody>
      </p:sp>
      <p:sp>
        <p:nvSpPr>
          <p:cNvPr id="115" name="图片占位符 5">
            <a:extLst>
              <a:ext uri="{FF2B5EF4-FFF2-40B4-BE49-F238E27FC236}">
                <a16:creationId xmlns:a16="http://schemas.microsoft.com/office/drawing/2014/main" id="{EA787B3B-BBA3-3346-8252-CB0D6C330843}"/>
              </a:ext>
            </a:extLst>
          </p:cNvPr>
          <p:cNvSpPr>
            <a:spLocks noGrp="1"/>
          </p:cNvSpPr>
          <p:nvPr>
            <p:ph type="pic" sz="quarter" idx="12"/>
          </p:nvPr>
        </p:nvSpPr>
        <p:spPr>
          <a:xfrm>
            <a:off x="810621" y="3890053"/>
            <a:ext cx="4557008" cy="2347235"/>
          </a:xfrm>
          <a:prstGeom prst="rect">
            <a:avLst/>
          </a:prstGeom>
        </p:spPr>
        <p:txBody>
          <a:bodyPr/>
          <a:lstStyle/>
          <a:p>
            <a:endParaRPr kumimoji="1" lang="zh-CN" altLang="en-US"/>
          </a:p>
        </p:txBody>
      </p:sp>
      <p:sp>
        <p:nvSpPr>
          <p:cNvPr id="116" name="图片占位符 5">
            <a:extLst>
              <a:ext uri="{FF2B5EF4-FFF2-40B4-BE49-F238E27FC236}">
                <a16:creationId xmlns:a16="http://schemas.microsoft.com/office/drawing/2014/main" id="{71E68498-8DB9-F14E-8E0A-B202AFC8B05D}"/>
              </a:ext>
            </a:extLst>
          </p:cNvPr>
          <p:cNvSpPr>
            <a:spLocks noGrp="1"/>
          </p:cNvSpPr>
          <p:nvPr>
            <p:ph type="pic" sz="quarter" idx="13"/>
          </p:nvPr>
        </p:nvSpPr>
        <p:spPr>
          <a:xfrm>
            <a:off x="6218272" y="3890053"/>
            <a:ext cx="4557008" cy="2347235"/>
          </a:xfrm>
          <a:prstGeom prst="rect">
            <a:avLst/>
          </a:prstGeom>
        </p:spPr>
        <p:txBody>
          <a:bodyPr/>
          <a:lstStyle/>
          <a:p>
            <a:endParaRPr kumimoji="1" lang="zh-CN" altLang="en-US"/>
          </a:p>
        </p:txBody>
      </p:sp>
    </p:spTree>
    <p:extLst>
      <p:ext uri="{BB962C8B-B14F-4D97-AF65-F5344CB8AC3E}">
        <p14:creationId xmlns:p14="http://schemas.microsoft.com/office/powerpoint/2010/main" val="1348915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E47CB6-0B60-4938-B1C6-A57C485A4350}"/>
              </a:ext>
            </a:extLst>
          </p:cNvPr>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t>2024/7/19</a:t>
            </a:fld>
            <a:endParaRPr lang="zh-CN" altLang="en-US"/>
          </a:p>
        </p:txBody>
      </p:sp>
      <p:sp>
        <p:nvSpPr>
          <p:cNvPr id="3" name="页脚占位符 2">
            <a:extLst>
              <a:ext uri="{FF2B5EF4-FFF2-40B4-BE49-F238E27FC236}">
                <a16:creationId xmlns:a16="http://schemas.microsoft.com/office/drawing/2014/main" id="{BE76D4F4-75D7-453C-9536-3BDEB35A1C82}"/>
              </a:ext>
            </a:extLst>
          </p:cNvPr>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70324726-48AA-42C3-A6FE-76CC86451F07}"/>
              </a:ext>
            </a:extLst>
          </p:cNvPr>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Tree>
    <p:extLst>
      <p:ext uri="{BB962C8B-B14F-4D97-AF65-F5344CB8AC3E}">
        <p14:creationId xmlns:p14="http://schemas.microsoft.com/office/powerpoint/2010/main" val="1423780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页1">
    <p:spTree>
      <p:nvGrpSpPr>
        <p:cNvPr id="1" name=""/>
        <p:cNvGrpSpPr/>
        <p:nvPr/>
      </p:nvGrpSpPr>
      <p:grpSpPr>
        <a:xfrm>
          <a:off x="0" y="0"/>
          <a:ext cx="0" cy="0"/>
          <a:chOff x="0" y="0"/>
          <a:chExt cx="0" cy="0"/>
        </a:xfrm>
      </p:grpSpPr>
      <p:sp>
        <p:nvSpPr>
          <p:cNvPr id="2" name="标题 1"/>
          <p:cNvSpPr>
            <a:spLocks noGrp="1"/>
          </p:cNvSpPr>
          <p:nvPr>
            <p:ph type="ctrTitle"/>
          </p:nvPr>
        </p:nvSpPr>
        <p:spPr>
          <a:xfrm>
            <a:off x="817123" y="1130301"/>
            <a:ext cx="7112161" cy="2177314"/>
          </a:xfrm>
          <a:prstGeom prst="rect">
            <a:avLst/>
          </a:prstGeom>
        </p:spPr>
        <p:txBody>
          <a:bodyPr lIns="0" anchor="b">
            <a:normAutofit/>
          </a:bodyPr>
          <a:lstStyle>
            <a:lvl1pPr algn="l">
              <a:lnSpc>
                <a:spcPct val="120000"/>
              </a:lnSpc>
              <a:defRPr sz="4400" b="1">
                <a:solidFill>
                  <a:schemeClr val="accent2"/>
                </a:solidFill>
              </a:defRPr>
            </a:lvl1pPr>
          </a:lstStyle>
          <a:p>
            <a:r>
              <a:rPr lang="zh-CN" altLang="en-US" dirty="0"/>
              <a:t>单击此处编辑母版标题样式</a:t>
            </a:r>
          </a:p>
        </p:txBody>
      </p:sp>
      <p:sp>
        <p:nvSpPr>
          <p:cNvPr id="3" name="副标题 2"/>
          <p:cNvSpPr>
            <a:spLocks noGrp="1"/>
          </p:cNvSpPr>
          <p:nvPr>
            <p:ph type="subTitle" idx="1"/>
          </p:nvPr>
        </p:nvSpPr>
        <p:spPr>
          <a:xfrm>
            <a:off x="803275" y="3307615"/>
            <a:ext cx="7126010" cy="508452"/>
          </a:xfrm>
          <a:prstGeom prst="rect">
            <a:avLst/>
          </a:prstGeom>
        </p:spPr>
        <p:txBody>
          <a:bodyPr lIns="0">
            <a:normAutofit/>
          </a:bodyPr>
          <a:lstStyle>
            <a:lvl1pPr marL="0" indent="0" algn="l">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4" name="文本占位符 113"/>
          <p:cNvSpPr>
            <a:spLocks noGrp="1"/>
          </p:cNvSpPr>
          <p:nvPr>
            <p:ph type="body" sz="quarter" idx="14"/>
          </p:nvPr>
        </p:nvSpPr>
        <p:spPr>
          <a:xfrm>
            <a:off x="803275" y="4102632"/>
            <a:ext cx="7092950" cy="2031468"/>
          </a:xfrm>
          <a:prstGeom prst="rect">
            <a:avLst/>
          </a:prstGeom>
        </p:spPr>
        <p:txBody>
          <a:bodyPr lIns="0">
            <a:normAutofit/>
          </a:bodyPr>
          <a:lstStyle>
            <a:lvl1pPr marL="0" indent="0">
              <a:buNone/>
              <a:defRPr sz="1800">
                <a:solidFill>
                  <a:schemeClr val="tx1">
                    <a:lumMod val="75000"/>
                    <a:lumOff val="25000"/>
                  </a:schemeClr>
                </a:solidFill>
              </a:defRPr>
            </a:lvl1pPr>
          </a:lstStyle>
          <a:p>
            <a:pPr lvl="0"/>
            <a:r>
              <a:rPr kumimoji="1" lang="zh-CN" altLang="en-US" dirty="0"/>
              <a:t>单击此处编辑母版文本样式</a:t>
            </a:r>
          </a:p>
        </p:txBody>
      </p:sp>
      <p:sp>
        <p:nvSpPr>
          <p:cNvPr id="117" name="矩形 116"/>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日期占位符 3"/>
          <p:cNvSpPr txBox="1"/>
          <p:nvPr userDrawn="1"/>
        </p:nvSpPr>
        <p:spPr>
          <a:xfrm>
            <a:off x="802095" y="6250105"/>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grpSp>
        <p:nvGrpSpPr>
          <p:cNvPr id="121" name="组合 120"/>
          <p:cNvGrpSpPr/>
          <p:nvPr userDrawn="1"/>
        </p:nvGrpSpPr>
        <p:grpSpPr>
          <a:xfrm>
            <a:off x="817123" y="468793"/>
            <a:ext cx="1480571" cy="458860"/>
            <a:chOff x="2558030" y="228446"/>
            <a:chExt cx="6774643" cy="2099603"/>
          </a:xfrm>
        </p:grpSpPr>
        <p:grpSp>
          <p:nvGrpSpPr>
            <p:cNvPr id="122" name="íšḻîďê"/>
            <p:cNvGrpSpPr/>
            <p:nvPr userDrawn="1"/>
          </p:nvGrpSpPr>
          <p:grpSpPr>
            <a:xfrm>
              <a:off x="2558030" y="228446"/>
              <a:ext cx="2085857" cy="2099603"/>
              <a:chOff x="3551238" y="3067050"/>
              <a:chExt cx="722313" cy="727075"/>
            </a:xfrm>
          </p:grpSpPr>
          <p:sp>
            <p:nvSpPr>
              <p:cNvPr id="152"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154"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7"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8"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9"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0"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1"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72"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7"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9"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83"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84"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85"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6"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3"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4"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5"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6"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7"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8"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0"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1"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2"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3"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4"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6"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7"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8"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9"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20"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1"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23" name="íşḷïḑe"/>
            <p:cNvGrpSpPr/>
            <p:nvPr userDrawn="1"/>
          </p:nvGrpSpPr>
          <p:grpSpPr>
            <a:xfrm>
              <a:off x="4894762" y="471192"/>
              <a:ext cx="4437911" cy="1614111"/>
              <a:chOff x="4412452" y="3106738"/>
              <a:chExt cx="2312689" cy="841148"/>
            </a:xfrm>
          </p:grpSpPr>
          <p:grpSp>
            <p:nvGrpSpPr>
              <p:cNvPr id="124" name="îṥľíḑé"/>
              <p:cNvGrpSpPr/>
              <p:nvPr/>
            </p:nvGrpSpPr>
            <p:grpSpPr>
              <a:xfrm>
                <a:off x="4422776" y="3106738"/>
                <a:ext cx="2293937" cy="617538"/>
                <a:chOff x="4422776" y="3106738"/>
                <a:chExt cx="2293937" cy="617538"/>
              </a:xfrm>
            </p:grpSpPr>
            <p:sp>
              <p:nvSpPr>
                <p:cNvPr id="141"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25" name="ïšľîḍê"/>
              <p:cNvGrpSpPr/>
              <p:nvPr/>
            </p:nvGrpSpPr>
            <p:grpSpPr>
              <a:xfrm>
                <a:off x="4412452" y="3781425"/>
                <a:ext cx="2312689" cy="166461"/>
                <a:chOff x="6986588" y="3521075"/>
                <a:chExt cx="1654176" cy="119063"/>
              </a:xfrm>
            </p:grpSpPr>
            <p:sp>
              <p:nvSpPr>
                <p:cNvPr id="126"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sp>
        <p:nvSpPr>
          <p:cNvPr id="116" name="图片占位符 115"/>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30" name="任意形状 229"/>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1512085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alphaModFix amt="3000"/>
            <a:lum contrast="100000"/>
          </a:blip>
          <a:stretch>
            <a:fillRect/>
          </a:stretch>
        </p:blipFill>
        <p:spPr>
          <a:xfrm>
            <a:off x="6782813" y="-271201"/>
            <a:ext cx="7356956" cy="7400402"/>
          </a:xfrm>
          <a:prstGeom prst="rect">
            <a:avLst/>
          </a:prstGeom>
        </p:spPr>
      </p:pic>
      <p:sp>
        <p:nvSpPr>
          <p:cNvPr id="8" name="矩形 7"/>
          <p:cNvSpPr/>
          <p:nvPr userDrawn="1"/>
        </p:nvSpPr>
        <p:spPr>
          <a:xfrm>
            <a:off x="-12646"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1756463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转场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alphaModFix amt="3000"/>
            <a:lum contrast="100000"/>
          </a:blip>
          <a:stretch>
            <a:fillRect/>
          </a:stretch>
        </p:blipFill>
        <p:spPr>
          <a:xfrm>
            <a:off x="8505934" y="-278834"/>
            <a:ext cx="7372131" cy="7415667"/>
          </a:xfrm>
          <a:prstGeom prst="rect">
            <a:avLst/>
          </a:prstGeom>
        </p:spPr>
      </p:pic>
      <p:pic>
        <p:nvPicPr>
          <p:cNvPr id="6" name="图片 5"/>
          <p:cNvPicPr>
            <a:picLocks noChangeAspect="1"/>
          </p:cNvPicPr>
          <p:nvPr userDrawn="1"/>
        </p:nvPicPr>
        <p:blipFill>
          <a:blip r:embed="rId2">
            <a:alphaModFix amt="3000"/>
            <a:lum contrast="100000"/>
          </a:blip>
          <a:stretch>
            <a:fillRect/>
          </a:stretch>
        </p:blipFill>
        <p:spPr>
          <a:xfrm>
            <a:off x="-3686066" y="-278834"/>
            <a:ext cx="7372131" cy="7415667"/>
          </a:xfrm>
          <a:prstGeom prst="rect">
            <a:avLst/>
          </a:prstGeom>
        </p:spPr>
      </p:pic>
      <p:grpSp>
        <p:nvGrpSpPr>
          <p:cNvPr id="7" name="íşḷïḑe"/>
          <p:cNvGrpSpPr/>
          <p:nvPr userDrawn="1"/>
        </p:nvGrpSpPr>
        <p:grpSpPr>
          <a:xfrm>
            <a:off x="10318826" y="6251198"/>
            <a:ext cx="1054401" cy="383497"/>
            <a:chOff x="4412452" y="3106738"/>
            <a:chExt cx="2312689" cy="841148"/>
          </a:xfrm>
        </p:grpSpPr>
        <p:grpSp>
          <p:nvGrpSpPr>
            <p:cNvPr id="8" name="îṥľíḑé"/>
            <p:cNvGrpSpPr/>
            <p:nvPr/>
          </p:nvGrpSpPr>
          <p:grpSpPr>
            <a:xfrm>
              <a:off x="4422776" y="3106738"/>
              <a:ext cx="2293937" cy="617538"/>
              <a:chOff x="4422776" y="3106738"/>
              <a:chExt cx="2293937" cy="617538"/>
            </a:xfrm>
          </p:grpSpPr>
          <p:sp>
            <p:nvSpPr>
              <p:cNvPr id="2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9" name="ïšľîḍê"/>
            <p:cNvGrpSpPr/>
            <p:nvPr/>
          </p:nvGrpSpPr>
          <p:grpSpPr>
            <a:xfrm>
              <a:off x="4412452" y="3781425"/>
              <a:ext cx="2312689" cy="166461"/>
              <a:chOff x="6986588" y="3521075"/>
              <a:chExt cx="1654176" cy="119063"/>
            </a:xfrm>
          </p:grpSpPr>
          <p:sp>
            <p:nvSpPr>
              <p:cNvPr id="1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1687313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6" name="副标题 2"/>
          <p:cNvSpPr>
            <a:spLocks noGrp="1"/>
          </p:cNvSpPr>
          <p:nvPr>
            <p:ph type="subTitle" idx="1"/>
          </p:nvPr>
        </p:nvSpPr>
        <p:spPr>
          <a:xfrm>
            <a:off x="803275" y="3658405"/>
            <a:ext cx="5292725" cy="508452"/>
          </a:xfrm>
          <a:prstGeom prst="rect">
            <a:avLst/>
          </a:prstGeo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2" name="文本占位符 111"/>
          <p:cNvSpPr>
            <a:spLocks noGrp="1"/>
          </p:cNvSpPr>
          <p:nvPr>
            <p:ph type="body" sz="quarter" idx="14"/>
          </p:nvPr>
        </p:nvSpPr>
        <p:spPr>
          <a:xfrm>
            <a:off x="803275" y="1130300"/>
            <a:ext cx="5292726" cy="2501900"/>
          </a:xfrm>
          <a:prstGeom prst="rect">
            <a:avLst/>
          </a:prstGeom>
        </p:spPr>
        <p:txBody>
          <a:bodyPr anchor="b" anchorCtr="0">
            <a:normAutofit/>
          </a:bodyPr>
          <a:lstStyle>
            <a:lvl1pPr marL="0" indent="0" algn="dist">
              <a:buNone/>
              <a:defRPr sz="4400" b="1">
                <a:solidFill>
                  <a:schemeClr val="accent2"/>
                </a:solidFill>
              </a:defRPr>
            </a:lvl1pPr>
          </a:lstStyle>
          <a:p>
            <a:pPr lvl="0"/>
            <a:r>
              <a:rPr kumimoji="1" lang="zh-CN" altLang="en-US" dirty="0"/>
              <a:t>单击此处编辑母版文本样式</a:t>
            </a:r>
          </a:p>
        </p:txBody>
      </p:sp>
      <p:sp>
        <p:nvSpPr>
          <p:cNvPr id="113"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grpSp>
        <p:nvGrpSpPr>
          <p:cNvPr id="115" name="组合 114"/>
          <p:cNvGrpSpPr/>
          <p:nvPr userDrawn="1"/>
        </p:nvGrpSpPr>
        <p:grpSpPr>
          <a:xfrm>
            <a:off x="817123" y="468793"/>
            <a:ext cx="1480571" cy="458860"/>
            <a:chOff x="2558030" y="228446"/>
            <a:chExt cx="6774643" cy="2099603"/>
          </a:xfrm>
        </p:grpSpPr>
        <p:grpSp>
          <p:nvGrpSpPr>
            <p:cNvPr id="116" name="íšḻîďê"/>
            <p:cNvGrpSpPr/>
            <p:nvPr userDrawn="1"/>
          </p:nvGrpSpPr>
          <p:grpSpPr>
            <a:xfrm>
              <a:off x="2558030" y="228446"/>
              <a:ext cx="2085857" cy="2099603"/>
              <a:chOff x="3551238" y="3067050"/>
              <a:chExt cx="722313" cy="727075"/>
            </a:xfrm>
          </p:grpSpPr>
          <p:sp>
            <p:nvSpPr>
              <p:cNvPr id="14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14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17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17" name="íşḷïḑe"/>
            <p:cNvGrpSpPr/>
            <p:nvPr userDrawn="1"/>
          </p:nvGrpSpPr>
          <p:grpSpPr>
            <a:xfrm>
              <a:off x="4894762" y="471192"/>
              <a:ext cx="4437911" cy="1614111"/>
              <a:chOff x="4412452" y="3106738"/>
              <a:chExt cx="2312689" cy="841148"/>
            </a:xfrm>
          </p:grpSpPr>
          <p:grpSp>
            <p:nvGrpSpPr>
              <p:cNvPr id="118" name="îṥľíḑé"/>
              <p:cNvGrpSpPr/>
              <p:nvPr/>
            </p:nvGrpSpPr>
            <p:grpSpPr>
              <a:xfrm>
                <a:off x="4422776" y="3106738"/>
                <a:ext cx="2293937" cy="617538"/>
                <a:chOff x="4422776" y="3106738"/>
                <a:chExt cx="2293937" cy="617538"/>
              </a:xfrm>
            </p:grpSpPr>
            <p:sp>
              <p:nvSpPr>
                <p:cNvPr id="13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19" name="ïšľîḍê"/>
              <p:cNvGrpSpPr/>
              <p:nvPr/>
            </p:nvGrpSpPr>
            <p:grpSpPr>
              <a:xfrm>
                <a:off x="4412452" y="3781425"/>
                <a:ext cx="2312689" cy="166461"/>
                <a:chOff x="6986588" y="3521075"/>
                <a:chExt cx="1654176" cy="119063"/>
              </a:xfrm>
            </p:grpSpPr>
            <p:sp>
              <p:nvSpPr>
                <p:cNvPr id="12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sp>
        <p:nvSpPr>
          <p:cNvPr id="216" name="矩形 215"/>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41676882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9" name="图片占位符 8"/>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2" name="íşḷïḑe"/>
          <p:cNvGrpSpPr/>
          <p:nvPr userDrawn="1"/>
        </p:nvGrpSpPr>
        <p:grpSpPr>
          <a:xfrm>
            <a:off x="10318826" y="6251198"/>
            <a:ext cx="1054401" cy="383497"/>
            <a:chOff x="4412452" y="3106738"/>
            <a:chExt cx="2312689" cy="841148"/>
          </a:xfrm>
        </p:grpSpPr>
        <p:grpSp>
          <p:nvGrpSpPr>
            <p:cNvPr id="5" name="îṥľíḑé"/>
            <p:cNvGrpSpPr/>
            <p:nvPr/>
          </p:nvGrpSpPr>
          <p:grpSpPr>
            <a:xfrm>
              <a:off x="4422776" y="3106738"/>
              <a:ext cx="2293937" cy="617538"/>
              <a:chOff x="4422776" y="3106738"/>
              <a:chExt cx="2293937" cy="617538"/>
            </a:xfrm>
          </p:grpSpPr>
          <p:sp>
            <p:nvSpPr>
              <p:cNvPr id="53"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6" name="ïšľîḍê"/>
            <p:cNvGrpSpPr/>
            <p:nvPr/>
          </p:nvGrpSpPr>
          <p:grpSpPr>
            <a:xfrm>
              <a:off x="4412452" y="3781425"/>
              <a:ext cx="2312689" cy="166461"/>
              <a:chOff x="6986588" y="3521075"/>
              <a:chExt cx="1654176" cy="119063"/>
            </a:xfrm>
          </p:grpSpPr>
          <p:sp>
            <p:nvSpPr>
              <p:cNvPr id="38"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122231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8A44772A-1C3A-5244-9E28-70E2DAD130CD}"/>
              </a:ext>
            </a:extLst>
          </p:cNvPr>
          <p:cNvPicPr>
            <a:picLocks noChangeAspect="1"/>
          </p:cNvPicPr>
          <p:nvPr userDrawn="1"/>
        </p:nvPicPr>
        <p:blipFill>
          <a:blip r:embed="rId2">
            <a:lum contrast="100000"/>
            <a:alphaModFix amt="3000"/>
          </a:blip>
          <a:stretch>
            <a:fillRect/>
          </a:stretch>
        </p:blipFill>
        <p:spPr>
          <a:xfrm>
            <a:off x="6782813" y="-271201"/>
            <a:ext cx="7356956" cy="7400402"/>
          </a:xfrm>
          <a:prstGeom prst="rect">
            <a:avLst/>
          </a:prstGeom>
        </p:spPr>
      </p:pic>
      <p:sp>
        <p:nvSpPr>
          <p:cNvPr id="8" name="矩形 7">
            <a:extLst>
              <a:ext uri="{FF2B5EF4-FFF2-40B4-BE49-F238E27FC236}">
                <a16:creationId xmlns:a16="http://schemas.microsoft.com/office/drawing/2014/main" id="{BD0AF157-135E-5B48-83D7-67D478F83CDC}"/>
              </a:ext>
            </a:extLst>
          </p:cNvPr>
          <p:cNvSpPr/>
          <p:nvPr userDrawn="1"/>
        </p:nvSpPr>
        <p:spPr>
          <a:xfrm>
            <a:off x="-12646"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图片占位符 8">
            <a:extLst>
              <a:ext uri="{FF2B5EF4-FFF2-40B4-BE49-F238E27FC236}">
                <a16:creationId xmlns:a16="http://schemas.microsoft.com/office/drawing/2014/main" id="{B99CD373-9A19-B145-9F82-758C4568C29A}"/>
              </a:ext>
            </a:extLst>
          </p:cNvPr>
          <p:cNvSpPr>
            <a:spLocks noGrp="1"/>
          </p:cNvSpPr>
          <p:nvPr>
            <p:ph type="pic" sz="quarter" idx="15"/>
          </p:nvPr>
        </p:nvSpPr>
        <p:spPr>
          <a:xfrm flipH="1">
            <a:off x="17062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10" name="任意形状 9">
            <a:extLst>
              <a:ext uri="{FF2B5EF4-FFF2-40B4-BE49-F238E27FC236}">
                <a16:creationId xmlns:a16="http://schemas.microsoft.com/office/drawing/2014/main" id="{9CD7EF8E-C973-F549-8D89-2BDFF14D89D4}"/>
              </a:ext>
            </a:extLst>
          </p:cNvPr>
          <p:cNvSpPr/>
          <p:nvPr userDrawn="1"/>
        </p:nvSpPr>
        <p:spPr>
          <a:xfrm flipH="1">
            <a:off x="33862" y="-98854"/>
            <a:ext cx="4332705" cy="7039443"/>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1246568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a:prstGeom prst="rect">
            <a:avLst/>
          </a:prstGeom>
        </p:spPr>
        <p:txBody>
          <a:bodyPr lIns="0"/>
          <a:lstStyle>
            <a:lvl1pPr>
              <a:defRPr sz="3600" b="1">
                <a:solidFill>
                  <a:schemeClr val="accent2"/>
                </a:solidFill>
                <a:latin typeface="方正小标宋简体" panose="03000509000000000000" pitchFamily="2" charset="-122"/>
                <a:ea typeface="方正小标宋简体" panose="03000509000000000000" pitchFamily="2" charset="-122"/>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Tree>
    <p:extLst>
      <p:ext uri="{BB962C8B-B14F-4D97-AF65-F5344CB8AC3E}">
        <p14:creationId xmlns:p14="http://schemas.microsoft.com/office/powerpoint/2010/main" val="4172280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8" name="组合 107"/>
          <p:cNvGrpSpPr/>
          <p:nvPr userDrawn="1"/>
        </p:nvGrpSpPr>
        <p:grpSpPr>
          <a:xfrm flipH="1">
            <a:off x="7081926" y="1542464"/>
            <a:ext cx="3346546" cy="2744651"/>
            <a:chOff x="5391486" y="1250127"/>
            <a:chExt cx="1521247" cy="1247642"/>
          </a:xfrm>
        </p:grpSpPr>
        <p:sp>
          <p:nvSpPr>
            <p:cNvPr id="109" name="任意形状 108"/>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1" name="任意形状 110"/>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13" name="矩形标注 112"/>
          <p:cNvSpPr/>
          <p:nvPr userDrawn="1"/>
        </p:nvSpPr>
        <p:spPr>
          <a:xfrm>
            <a:off x="4295775" y="1792186"/>
            <a:ext cx="7092949"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p:txBody>
      </p:sp>
      <p:sp>
        <p:nvSpPr>
          <p:cNvPr id="114" name="椭圆 113"/>
          <p:cNvSpPr/>
          <p:nvPr userDrawn="1"/>
        </p:nvSpPr>
        <p:spPr>
          <a:xfrm>
            <a:off x="994874" y="1801406"/>
            <a:ext cx="2586526"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spTree>
    <p:extLst>
      <p:ext uri="{BB962C8B-B14F-4D97-AF65-F5344CB8AC3E}">
        <p14:creationId xmlns:p14="http://schemas.microsoft.com/office/powerpoint/2010/main" val="4053018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grpSp>
        <p:nvGrpSpPr>
          <p:cNvPr id="107" name="组合 106"/>
          <p:cNvGrpSpPr/>
          <p:nvPr userDrawn="1"/>
        </p:nvGrpSpPr>
        <p:grpSpPr>
          <a:xfrm>
            <a:off x="803275" y="1402933"/>
            <a:ext cx="5296364" cy="4835897"/>
            <a:chOff x="803275" y="1402933"/>
            <a:chExt cx="5296364" cy="4835897"/>
          </a:xfrm>
        </p:grpSpPr>
        <p:sp>
          <p:nvSpPr>
            <p:cNvPr id="108" name="矩形 107"/>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09" name="矩形 108"/>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1" name="矩形 110"/>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2" name="矩形 111"/>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3" name="矩形 112"/>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5" name="图片占位符 4"/>
          <p:cNvSpPr>
            <a:spLocks noGrp="1"/>
          </p:cNvSpPr>
          <p:nvPr>
            <p:ph type="pic" sz="quarter" idx="11"/>
          </p:nvPr>
        </p:nvSpPr>
        <p:spPr>
          <a:xfrm>
            <a:off x="939278" y="1513139"/>
            <a:ext cx="5031536" cy="4598296"/>
          </a:xfrm>
          <a:prstGeom prst="rect">
            <a:avLst/>
          </a:prstGeom>
        </p:spPr>
        <p:txBody>
          <a:bodyPr/>
          <a:lstStyle/>
          <a:p>
            <a:endParaRPr kumimoji="1" lang="zh-CN" altLang="en-US"/>
          </a:p>
        </p:txBody>
      </p:sp>
    </p:spTree>
    <p:extLst>
      <p:ext uri="{BB962C8B-B14F-4D97-AF65-F5344CB8AC3E}">
        <p14:creationId xmlns:p14="http://schemas.microsoft.com/office/powerpoint/2010/main" val="4000465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803275" y="1160464"/>
            <a:ext cx="10585450" cy="2344526"/>
          </a:xfrm>
          <a:prstGeom prst="rect">
            <a:avLst/>
          </a:prstGeom>
        </p:spPr>
        <p:txBody>
          <a:bodyPr/>
          <a:lstStyle/>
          <a:p>
            <a:endParaRPr kumimoji="1" lang="zh-CN" altLang="en-US"/>
          </a:p>
        </p:txBody>
      </p:sp>
    </p:spTree>
    <p:extLst>
      <p:ext uri="{BB962C8B-B14F-4D97-AF65-F5344CB8AC3E}">
        <p14:creationId xmlns:p14="http://schemas.microsoft.com/office/powerpoint/2010/main" val="3903479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两张图片">
    <p:spTree>
      <p:nvGrpSpPr>
        <p:cNvPr id="1" name=""/>
        <p:cNvGrpSpPr/>
        <p:nvPr/>
      </p:nvGrpSpPr>
      <p:grpSpPr>
        <a:xfrm>
          <a:off x="0" y="0"/>
          <a:ext cx="0" cy="0"/>
          <a:chOff x="0" y="0"/>
          <a:chExt cx="0" cy="0"/>
        </a:xfrm>
      </p:grpSpPr>
      <p:grpSp>
        <p:nvGrpSpPr>
          <p:cNvPr id="118" name="组合 117"/>
          <p:cNvGrpSpPr/>
          <p:nvPr userDrawn="1"/>
        </p:nvGrpSpPr>
        <p:grpSpPr>
          <a:xfrm>
            <a:off x="6095853" y="1316255"/>
            <a:ext cx="5292872" cy="2471738"/>
            <a:chOff x="6095853" y="1170205"/>
            <a:chExt cx="5292872" cy="2471738"/>
          </a:xfrm>
        </p:grpSpPr>
        <p:sp>
          <p:nvSpPr>
            <p:cNvPr id="119" name="矩形 118"/>
            <p:cNvSpPr/>
            <p:nvPr/>
          </p:nvSpPr>
          <p:spPr>
            <a:xfrm>
              <a:off x="6096000" y="1170205"/>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0" name="矩形 119"/>
            <p:cNvSpPr/>
            <p:nvPr/>
          </p:nvSpPr>
          <p:spPr>
            <a:xfrm>
              <a:off x="11273206" y="1170205"/>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1" name="矩形 120"/>
            <p:cNvSpPr/>
            <p:nvPr/>
          </p:nvSpPr>
          <p:spPr>
            <a:xfrm>
              <a:off x="11273206" y="3531894"/>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2" name="矩形 121"/>
            <p:cNvSpPr/>
            <p:nvPr/>
          </p:nvSpPr>
          <p:spPr>
            <a:xfrm>
              <a:off x="6095853" y="1170205"/>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3" name="矩形 122"/>
            <p:cNvSpPr/>
            <p:nvPr/>
          </p:nvSpPr>
          <p:spPr>
            <a:xfrm>
              <a:off x="6095853" y="3531894"/>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grpSp>
        <p:nvGrpSpPr>
          <p:cNvPr id="124" name="组合 123"/>
          <p:cNvGrpSpPr/>
          <p:nvPr userDrawn="1"/>
        </p:nvGrpSpPr>
        <p:grpSpPr>
          <a:xfrm>
            <a:off x="803128" y="3786298"/>
            <a:ext cx="5292872" cy="2473432"/>
            <a:chOff x="803128" y="3640248"/>
            <a:chExt cx="5292872" cy="2473432"/>
          </a:xfrm>
        </p:grpSpPr>
        <p:sp>
          <p:nvSpPr>
            <p:cNvPr id="125" name="矩形 124"/>
            <p:cNvSpPr/>
            <p:nvPr/>
          </p:nvSpPr>
          <p:spPr>
            <a:xfrm>
              <a:off x="803275" y="3640248"/>
              <a:ext cx="5292725" cy="247173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26" name="矩形 125"/>
            <p:cNvSpPr/>
            <p:nvPr/>
          </p:nvSpPr>
          <p:spPr>
            <a:xfrm>
              <a:off x="5980481" y="3641942"/>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7" name="矩形 126"/>
            <p:cNvSpPr/>
            <p:nvPr/>
          </p:nvSpPr>
          <p:spPr>
            <a:xfrm>
              <a:off x="5980481" y="6003631"/>
              <a:ext cx="115519"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8" name="矩形 127"/>
            <p:cNvSpPr/>
            <p:nvPr/>
          </p:nvSpPr>
          <p:spPr>
            <a:xfrm>
              <a:off x="803128" y="3641942"/>
              <a:ext cx="127147"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29" name="矩形 128"/>
            <p:cNvSpPr/>
            <p:nvPr/>
          </p:nvSpPr>
          <p:spPr>
            <a:xfrm>
              <a:off x="803128" y="6003631"/>
              <a:ext cx="130321" cy="11004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2" name="标题 1"/>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5" name="图片占位符 4"/>
          <p:cNvSpPr>
            <a:spLocks noGrp="1"/>
          </p:cNvSpPr>
          <p:nvPr>
            <p:ph type="pic" sz="quarter" idx="11"/>
          </p:nvPr>
        </p:nvSpPr>
        <p:spPr>
          <a:xfrm>
            <a:off x="6224588" y="1423851"/>
            <a:ext cx="5045392" cy="2259121"/>
          </a:xfrm>
          <a:prstGeom prst="rect">
            <a:avLst/>
          </a:prstGeom>
        </p:spPr>
        <p:txBody>
          <a:bodyPr/>
          <a:lstStyle/>
          <a:p>
            <a:endParaRPr kumimoji="1" lang="zh-CN" altLang="en-US"/>
          </a:p>
        </p:txBody>
      </p:sp>
      <p:sp>
        <p:nvSpPr>
          <p:cNvPr id="109" name="图片占位符 4"/>
          <p:cNvSpPr>
            <a:spLocks noGrp="1"/>
          </p:cNvSpPr>
          <p:nvPr>
            <p:ph type="pic" sz="quarter" idx="12"/>
          </p:nvPr>
        </p:nvSpPr>
        <p:spPr>
          <a:xfrm>
            <a:off x="931863" y="3897796"/>
            <a:ext cx="5045392" cy="2259121"/>
          </a:xfrm>
          <a:prstGeom prst="rect">
            <a:avLst/>
          </a:prstGeom>
        </p:spPr>
        <p:txBody>
          <a:bodyPr/>
          <a:lstStyle/>
          <a:p>
            <a:endParaRPr kumimoji="1" lang="zh-CN" altLang="en-US"/>
          </a:p>
        </p:txBody>
      </p:sp>
      <p:grpSp>
        <p:nvGrpSpPr>
          <p:cNvPr id="112" name="组合 111"/>
          <p:cNvGrpSpPr/>
          <p:nvPr userDrawn="1"/>
        </p:nvGrpSpPr>
        <p:grpSpPr>
          <a:xfrm>
            <a:off x="2792280" y="1955776"/>
            <a:ext cx="1310061" cy="1186205"/>
            <a:chOff x="5772150" y="157163"/>
            <a:chExt cx="583834" cy="528637"/>
          </a:xfrm>
        </p:grpSpPr>
        <p:sp>
          <p:nvSpPr>
            <p:cNvPr id="113" name="燕尾形 112"/>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4" name="燕尾形 113"/>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grpSp>
        <p:nvGrpSpPr>
          <p:cNvPr id="115" name="组合 114"/>
          <p:cNvGrpSpPr/>
          <p:nvPr userDrawn="1"/>
        </p:nvGrpSpPr>
        <p:grpSpPr>
          <a:xfrm flipH="1">
            <a:off x="8087334" y="4580124"/>
            <a:ext cx="1310061" cy="1186205"/>
            <a:chOff x="5772150" y="157163"/>
            <a:chExt cx="583834" cy="528637"/>
          </a:xfrm>
        </p:grpSpPr>
        <p:sp>
          <p:nvSpPr>
            <p:cNvPr id="116" name="燕尾形 115"/>
            <p:cNvSpPr/>
            <p:nvPr/>
          </p:nvSpPr>
          <p:spPr>
            <a:xfrm>
              <a:off x="5772150"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17" name="燕尾形 116"/>
            <p:cNvSpPr/>
            <p:nvPr/>
          </p:nvSpPr>
          <p:spPr>
            <a:xfrm>
              <a:off x="6032134" y="157163"/>
              <a:ext cx="323850" cy="528637"/>
            </a:xfrm>
            <a:prstGeom prst="chevron">
              <a:avLst/>
            </a:prstGeom>
            <a:solidFill>
              <a:schemeClr val="accent3">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grpSp>
    </p:spTree>
    <p:extLst>
      <p:ext uri="{BB962C8B-B14F-4D97-AF65-F5344CB8AC3E}">
        <p14:creationId xmlns:p14="http://schemas.microsoft.com/office/powerpoint/2010/main" val="36797468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4" name="椭圆 113"/>
          <p:cNvSpPr/>
          <p:nvPr userDrawn="1"/>
        </p:nvSpPr>
        <p:spPr>
          <a:xfrm>
            <a:off x="1223474"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7" name="图片占位符 116"/>
          <p:cNvSpPr>
            <a:spLocks noGrp="1"/>
          </p:cNvSpPr>
          <p:nvPr>
            <p:ph type="pic" sz="quarter" idx="10"/>
          </p:nvPr>
        </p:nvSpPr>
        <p:spPr>
          <a:xfrm>
            <a:off x="1368071"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5" name="椭圆 114"/>
          <p:cNvSpPr/>
          <p:nvPr userDrawn="1"/>
        </p:nvSpPr>
        <p:spPr>
          <a:xfrm>
            <a:off x="4802737"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6" name="图片占位符 115"/>
          <p:cNvSpPr>
            <a:spLocks noGrp="1"/>
          </p:cNvSpPr>
          <p:nvPr>
            <p:ph type="pic" sz="quarter" idx="11"/>
          </p:nvPr>
        </p:nvSpPr>
        <p:spPr>
          <a:xfrm>
            <a:off x="4947334"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
        <p:nvSpPr>
          <p:cNvPr id="118" name="椭圆 117"/>
          <p:cNvSpPr/>
          <p:nvPr userDrawn="1"/>
        </p:nvSpPr>
        <p:spPr>
          <a:xfrm>
            <a:off x="8382000" y="1332347"/>
            <a:ext cx="2586526" cy="2586526"/>
          </a:xfrm>
          <a:prstGeom prst="ellipse">
            <a:avLst/>
          </a:prstGeom>
          <a:noFill/>
          <a:ln cmpd="thickThin">
            <a:solidFill>
              <a:schemeClr val="accent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19" name="图片占位符 118"/>
          <p:cNvSpPr>
            <a:spLocks noGrp="1"/>
          </p:cNvSpPr>
          <p:nvPr>
            <p:ph type="pic" sz="quarter" idx="12"/>
          </p:nvPr>
        </p:nvSpPr>
        <p:spPr>
          <a:xfrm>
            <a:off x="8526597" y="1476945"/>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noFill/>
          </a:ln>
        </p:spPr>
        <p:txBody>
          <a:bodyPr wrap="square">
            <a:noAutofit/>
          </a:bodyPr>
          <a:lstStyle/>
          <a:p>
            <a:endParaRPr kumimoji="1" lang="zh-CN" altLang="en-US"/>
          </a:p>
        </p:txBody>
      </p:sp>
    </p:spTree>
    <p:extLst>
      <p:ext uri="{BB962C8B-B14F-4D97-AF65-F5344CB8AC3E}">
        <p14:creationId xmlns:p14="http://schemas.microsoft.com/office/powerpoint/2010/main" val="2773910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三张图片2">
    <p:spTree>
      <p:nvGrpSpPr>
        <p:cNvPr id="1" name=""/>
        <p:cNvGrpSpPr/>
        <p:nvPr/>
      </p:nvGrpSpPr>
      <p:grpSpPr>
        <a:xfrm>
          <a:off x="0" y="0"/>
          <a:ext cx="0" cy="0"/>
          <a:chOff x="0" y="0"/>
          <a:chExt cx="0" cy="0"/>
        </a:xfrm>
      </p:grpSpPr>
      <p:sp>
        <p:nvSpPr>
          <p:cNvPr id="2" name="标题 1"/>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113" name="图片占位符 4"/>
          <p:cNvSpPr>
            <a:spLocks noGrp="1"/>
          </p:cNvSpPr>
          <p:nvPr>
            <p:ph type="pic" sz="quarter" idx="10"/>
          </p:nvPr>
        </p:nvSpPr>
        <p:spPr>
          <a:xfrm>
            <a:off x="803275" y="1255713"/>
            <a:ext cx="3344863" cy="3084512"/>
          </a:xfrm>
          <a:prstGeom prst="rect">
            <a:avLst/>
          </a:prstGeom>
        </p:spPr>
        <p:txBody>
          <a:bodyPr/>
          <a:lstStyle/>
          <a:p>
            <a:endParaRPr kumimoji="1" lang="zh-CN" altLang="en-US" dirty="0"/>
          </a:p>
        </p:txBody>
      </p:sp>
      <p:sp>
        <p:nvSpPr>
          <p:cNvPr id="120" name="图片占位符 4"/>
          <p:cNvSpPr>
            <a:spLocks noGrp="1"/>
          </p:cNvSpPr>
          <p:nvPr>
            <p:ph type="pic" sz="quarter" idx="11"/>
          </p:nvPr>
        </p:nvSpPr>
        <p:spPr>
          <a:xfrm>
            <a:off x="4423568" y="1255713"/>
            <a:ext cx="3344863" cy="3084512"/>
          </a:xfrm>
          <a:prstGeom prst="rect">
            <a:avLst/>
          </a:prstGeom>
        </p:spPr>
        <p:txBody>
          <a:bodyPr/>
          <a:lstStyle/>
          <a:p>
            <a:endParaRPr kumimoji="1" lang="zh-CN" altLang="en-US" dirty="0"/>
          </a:p>
        </p:txBody>
      </p:sp>
      <p:sp>
        <p:nvSpPr>
          <p:cNvPr id="121" name="图片占位符 4"/>
          <p:cNvSpPr>
            <a:spLocks noGrp="1"/>
          </p:cNvSpPr>
          <p:nvPr>
            <p:ph type="pic" sz="quarter" idx="12"/>
          </p:nvPr>
        </p:nvSpPr>
        <p:spPr>
          <a:xfrm>
            <a:off x="8043861" y="1255713"/>
            <a:ext cx="3344863" cy="3084512"/>
          </a:xfrm>
          <a:prstGeom prst="rect">
            <a:avLst/>
          </a:prstGeom>
        </p:spPr>
        <p:txBody>
          <a:bodyPr/>
          <a:lstStyle/>
          <a:p>
            <a:endParaRPr kumimoji="1" lang="zh-CN" altLang="en-US" dirty="0"/>
          </a:p>
        </p:txBody>
      </p:sp>
    </p:spTree>
    <p:extLst>
      <p:ext uri="{BB962C8B-B14F-4D97-AF65-F5344CB8AC3E}">
        <p14:creationId xmlns:p14="http://schemas.microsoft.com/office/powerpoint/2010/main" val="1789053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四张照片">
    <p:spTree>
      <p:nvGrpSpPr>
        <p:cNvPr id="1" name=""/>
        <p:cNvGrpSpPr/>
        <p:nvPr/>
      </p:nvGrpSpPr>
      <p:grpSpPr>
        <a:xfrm>
          <a:off x="0" y="0"/>
          <a:ext cx="0" cy="0"/>
          <a:chOff x="0" y="0"/>
          <a:chExt cx="0" cy="0"/>
        </a:xfrm>
      </p:grpSpPr>
      <p:grpSp>
        <p:nvGrpSpPr>
          <p:cNvPr id="111" name="组合 110"/>
          <p:cNvGrpSpPr/>
          <p:nvPr userDrawn="1"/>
        </p:nvGrpSpPr>
        <p:grpSpPr>
          <a:xfrm flipH="1">
            <a:off x="5208336" y="4040440"/>
            <a:ext cx="804808" cy="2020022"/>
            <a:chOff x="803275" y="1324069"/>
            <a:chExt cx="804808" cy="2020022"/>
          </a:xfrm>
        </p:grpSpPr>
        <p:sp>
          <p:nvSpPr>
            <p:cNvPr id="112" name="矩形 111"/>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13" name="直线连接符 112"/>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直线连接符 11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userDrawn="1"/>
        </p:nvGrpSpPr>
        <p:grpSpPr>
          <a:xfrm flipH="1">
            <a:off x="10599834" y="4040440"/>
            <a:ext cx="804808" cy="2020022"/>
            <a:chOff x="803275" y="1324069"/>
            <a:chExt cx="804808" cy="2020022"/>
          </a:xfrm>
        </p:grpSpPr>
        <p:sp>
          <p:nvSpPr>
            <p:cNvPr id="120" name="矩形 11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1" name="直线连接符 12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直线连接符 12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组合 123"/>
          <p:cNvGrpSpPr/>
          <p:nvPr userDrawn="1"/>
        </p:nvGrpSpPr>
        <p:grpSpPr>
          <a:xfrm>
            <a:off x="6187279" y="1324069"/>
            <a:ext cx="804808" cy="2020022"/>
            <a:chOff x="803275" y="1324069"/>
            <a:chExt cx="804808" cy="2020022"/>
          </a:xfrm>
        </p:grpSpPr>
        <p:sp>
          <p:nvSpPr>
            <p:cNvPr id="125" name="矩形 124"/>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26" name="直线连接符 125"/>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直线连接符 126"/>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直线连接符 127"/>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userDrawn="1"/>
        </p:nvGrpSpPr>
        <p:grpSpPr>
          <a:xfrm>
            <a:off x="795392" y="1324069"/>
            <a:ext cx="804808" cy="2020022"/>
            <a:chOff x="803275" y="1324069"/>
            <a:chExt cx="804808" cy="2020022"/>
          </a:xfrm>
        </p:grpSpPr>
        <p:sp>
          <p:nvSpPr>
            <p:cNvPr id="130" name="矩形 129"/>
            <p:cNvSpPr/>
            <p:nvPr/>
          </p:nvSpPr>
          <p:spPr>
            <a:xfrm>
              <a:off x="803275" y="1324069"/>
              <a:ext cx="804808" cy="20200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cxnSp>
          <p:nvCxnSpPr>
            <p:cNvPr id="131" name="直线连接符 130"/>
            <p:cNvCxnSpPr/>
            <p:nvPr/>
          </p:nvCxnSpPr>
          <p:spPr>
            <a:xfrm>
              <a:off x="806746" y="1375471"/>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直线连接符 131"/>
            <p:cNvCxnSpPr/>
            <p:nvPr/>
          </p:nvCxnSpPr>
          <p:spPr>
            <a:xfrm>
              <a:off x="806746" y="3293388"/>
              <a:ext cx="68496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直线连接符 132"/>
            <p:cNvCxnSpPr/>
            <p:nvPr/>
          </p:nvCxnSpPr>
          <p:spPr>
            <a:xfrm>
              <a:off x="857416" y="1324069"/>
              <a:ext cx="0" cy="202002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p:cNvGrpSpPr/>
          <p:nvPr userDrawn="1"/>
        </p:nvGrpSpPr>
        <p:grpSpPr>
          <a:xfrm>
            <a:off x="9895088" y="468793"/>
            <a:ext cx="1480571" cy="458860"/>
            <a:chOff x="2558030" y="228446"/>
            <a:chExt cx="6774643" cy="2099603"/>
          </a:xfrm>
        </p:grpSpPr>
        <p:grpSp>
          <p:nvGrpSpPr>
            <p:cNvPr id="246" name="íšḻîďê"/>
            <p:cNvGrpSpPr/>
            <p:nvPr userDrawn="1"/>
          </p:nvGrpSpPr>
          <p:grpSpPr>
            <a:xfrm>
              <a:off x="2558030" y="228446"/>
              <a:ext cx="2085857" cy="2099603"/>
              <a:chOff x="3551238" y="3067050"/>
              <a:chExt cx="722313" cy="727075"/>
            </a:xfrm>
          </p:grpSpPr>
          <p:sp>
            <p:nvSpPr>
              <p:cNvPr id="276" name="ïş1íḍê"/>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7" name="íšḻïḍè"/>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a:p>
            </p:txBody>
          </p:sp>
          <p:sp>
            <p:nvSpPr>
              <p:cNvPr id="278" name="ïśľí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9" name="ïslíḍê"/>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0" name="íṡļïd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1" name="iş1ïď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2" name="ïṩḷíḍé"/>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7" name="islïďé"/>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8" name="îṥḷîdé"/>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9" name="isḷîḋ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0" name="iśḷïḑ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1" name="iṧľiďé"/>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2" name="išľïḍé"/>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3" name="îŝl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4" name="îṩḻíḓ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5" name="î$1îd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6" name="iśľïḓe"/>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7" name="iṣļïḑè"/>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8" name="iṡḷidé"/>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a:p>
            </p:txBody>
          </p:sp>
          <p:sp>
            <p:nvSpPr>
              <p:cNvPr id="309" name="íṡḷíḋe"/>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5" name="îš1íḑe"/>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6" name="iš1ïḍ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3" name="îşľïďe"/>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4" name="ïşľíď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5" name="íś1ïdè"/>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6" name="iṩḷiḍe"/>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7" name="ïŝ1iďè"/>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8" name="íṩļíḋê"/>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9" name="ïṧ1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0" name="íŝḻîḍé"/>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1" name="îşḻï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2" name="íśļíďè"/>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3" name="iŝ1ïdé"/>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4" name="is1íd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5" name="islíďê"/>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6" name="iṩlíḑ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7" name="îṥḷïďê"/>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8" name="íṥḻïď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9" name="íṡḷíḍè"/>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5" name="iṧ1ïḓ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7" name="íşḷïḑe"/>
            <p:cNvGrpSpPr/>
            <p:nvPr userDrawn="1"/>
          </p:nvGrpSpPr>
          <p:grpSpPr>
            <a:xfrm>
              <a:off x="4894762" y="471192"/>
              <a:ext cx="4437911" cy="1614111"/>
              <a:chOff x="4412452" y="3106738"/>
              <a:chExt cx="2312689" cy="841148"/>
            </a:xfrm>
          </p:grpSpPr>
          <p:grpSp>
            <p:nvGrpSpPr>
              <p:cNvPr id="248" name="îṥľíḑé"/>
              <p:cNvGrpSpPr/>
              <p:nvPr/>
            </p:nvGrpSpPr>
            <p:grpSpPr>
              <a:xfrm>
                <a:off x="4422776" y="3106738"/>
                <a:ext cx="2293937" cy="617538"/>
                <a:chOff x="4422776" y="3106738"/>
                <a:chExt cx="2293937" cy="617538"/>
              </a:xfrm>
            </p:grpSpPr>
            <p:sp>
              <p:nvSpPr>
                <p:cNvPr id="265" name="išḻiḑé"/>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6" name="íṥľíď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7" name="íś1iḑe"/>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8" name="iṩ1iḋè"/>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9" name="íṩlï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0" name="ísḷïďè"/>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1" name="îṧļîḓé"/>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2" name="iSļïḑ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3" name="íšlïďè"/>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4" name="işḷî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5" name="íṥḻiď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249" name="ïšľîḍê"/>
              <p:cNvGrpSpPr/>
              <p:nvPr/>
            </p:nvGrpSpPr>
            <p:grpSpPr>
              <a:xfrm>
                <a:off x="4412452" y="3781425"/>
                <a:ext cx="2312689" cy="166461"/>
                <a:chOff x="6986588" y="3521075"/>
                <a:chExt cx="1654176" cy="119063"/>
              </a:xfrm>
            </p:grpSpPr>
            <p:sp>
              <p:nvSpPr>
                <p:cNvPr id="250" name="îṩľîḑ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1" name="îṩḷîde"/>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2" name="îṣḻîḑ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3" name="ïṥlíḑ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4" name="îş1íḋe"/>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5" name="îş1ïḋe"/>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6" name="íšlíd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7" name="îṣḻîď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8" name="íŝḻi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9" name="î$ḷíďé"/>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0" name="îṡlîďe"/>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1" name="ïşľîḍé"/>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2" name="îṩľîďe"/>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3" name="iS1idè"/>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4" name="iṣḷî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cxnSp>
        <p:nvCxnSpPr>
          <p:cNvPr id="4" name="直线连接符 3"/>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brightnessContrast bright="72000"/>
                    </a14:imgEffect>
                    <a14:imgEffect>
                      <a14:colorTemperature colorTemp="9660"/>
                    </a14:imgEffect>
                    <a14:imgEffect>
                      <a14:saturation sat="111000"/>
                    </a14:imgEffect>
                  </a14:imgLayer>
                </a14:imgProps>
              </a:ext>
              <a:ext uri="{28A0092B-C50C-407E-A947-70E740481C1C}">
                <a14:useLocalDpi xmlns:a14="http://schemas.microsoft.com/office/drawing/2010/main" val="0"/>
              </a:ext>
            </a:extLst>
          </a:blip>
          <a:srcRect l="38743" t="8413"/>
          <a:stretch>
            <a:fillRect/>
          </a:stretch>
        </p:blipFill>
        <p:spPr>
          <a:xfrm flipH="1">
            <a:off x="-1" y="60500"/>
            <a:ext cx="958611" cy="955500"/>
          </a:xfrm>
          <a:prstGeom prst="rect">
            <a:avLst/>
          </a:prstGeom>
        </p:spPr>
      </p:pic>
      <p:sp>
        <p:nvSpPr>
          <p:cNvPr id="6" name="图片占位符 5"/>
          <p:cNvSpPr>
            <a:spLocks noGrp="1"/>
          </p:cNvSpPr>
          <p:nvPr>
            <p:ph type="pic" sz="quarter" idx="10"/>
          </p:nvPr>
        </p:nvSpPr>
        <p:spPr>
          <a:xfrm>
            <a:off x="1424066" y="1160463"/>
            <a:ext cx="4557008" cy="2347235"/>
          </a:xfrm>
          <a:prstGeom prst="rect">
            <a:avLst/>
          </a:prstGeom>
        </p:spPr>
        <p:txBody>
          <a:bodyPr/>
          <a:lstStyle/>
          <a:p>
            <a:endParaRPr kumimoji="1" lang="zh-CN" altLang="en-US"/>
          </a:p>
        </p:txBody>
      </p:sp>
      <p:sp>
        <p:nvSpPr>
          <p:cNvPr id="114" name="图片占位符 5"/>
          <p:cNvSpPr>
            <a:spLocks noGrp="1"/>
          </p:cNvSpPr>
          <p:nvPr>
            <p:ph type="pic" sz="quarter" idx="11"/>
          </p:nvPr>
        </p:nvSpPr>
        <p:spPr>
          <a:xfrm>
            <a:off x="6831717" y="1160463"/>
            <a:ext cx="4557008" cy="2347235"/>
          </a:xfrm>
          <a:prstGeom prst="rect">
            <a:avLst/>
          </a:prstGeom>
        </p:spPr>
        <p:txBody>
          <a:bodyPr/>
          <a:lstStyle/>
          <a:p>
            <a:endParaRPr kumimoji="1" lang="zh-CN" altLang="en-US"/>
          </a:p>
        </p:txBody>
      </p:sp>
      <p:sp>
        <p:nvSpPr>
          <p:cNvPr id="115" name="图片占位符 5"/>
          <p:cNvSpPr>
            <a:spLocks noGrp="1"/>
          </p:cNvSpPr>
          <p:nvPr>
            <p:ph type="pic" sz="quarter" idx="12"/>
          </p:nvPr>
        </p:nvSpPr>
        <p:spPr>
          <a:xfrm>
            <a:off x="810621" y="3890053"/>
            <a:ext cx="4557008" cy="2347235"/>
          </a:xfrm>
          <a:prstGeom prst="rect">
            <a:avLst/>
          </a:prstGeom>
        </p:spPr>
        <p:txBody>
          <a:bodyPr/>
          <a:lstStyle/>
          <a:p>
            <a:endParaRPr kumimoji="1" lang="zh-CN" altLang="en-US"/>
          </a:p>
        </p:txBody>
      </p:sp>
      <p:sp>
        <p:nvSpPr>
          <p:cNvPr id="116" name="图片占位符 5"/>
          <p:cNvSpPr>
            <a:spLocks noGrp="1"/>
          </p:cNvSpPr>
          <p:nvPr>
            <p:ph type="pic" sz="quarter" idx="13"/>
          </p:nvPr>
        </p:nvSpPr>
        <p:spPr>
          <a:xfrm>
            <a:off x="6218272" y="3890053"/>
            <a:ext cx="4557008" cy="2347235"/>
          </a:xfrm>
          <a:prstGeom prst="rect">
            <a:avLst/>
          </a:prstGeom>
        </p:spPr>
        <p:txBody>
          <a:bodyPr/>
          <a:lstStyle/>
          <a:p>
            <a:endParaRPr kumimoji="1" lang="zh-CN" altLang="en-US"/>
          </a:p>
        </p:txBody>
      </p:sp>
    </p:spTree>
    <p:extLst>
      <p:ext uri="{BB962C8B-B14F-4D97-AF65-F5344CB8AC3E}">
        <p14:creationId xmlns:p14="http://schemas.microsoft.com/office/powerpoint/2010/main" val="1371814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60400" y="6235700"/>
            <a:ext cx="2921000" cy="365125"/>
          </a:xfrm>
          <a:prstGeom prst="rect">
            <a:avLst/>
          </a:prstGeom>
        </p:spPr>
        <p:txBody>
          <a:bodyPr/>
          <a:lstStyle/>
          <a:p>
            <a:fld id="{D6478642-F5CF-47BB-99CE-6B8ED7A71BD2}" type="datetimeFigureOut">
              <a:rPr lang="zh-CN" altLang="en-US" smtClean="0"/>
              <a:t>2024/7/19</a:t>
            </a:fld>
            <a:endParaRPr lang="zh-CN" altLang="en-US"/>
          </a:p>
        </p:txBody>
      </p:sp>
      <p:sp>
        <p:nvSpPr>
          <p:cNvPr id="3" name="页脚占位符 2"/>
          <p:cNvSpPr>
            <a:spLocks noGrp="1"/>
          </p:cNvSpPr>
          <p:nvPr>
            <p:ph type="ftr" sz="quarter" idx="11"/>
          </p:nvPr>
        </p:nvSpPr>
        <p:spPr>
          <a:xfrm>
            <a:off x="4038600" y="623570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235700"/>
            <a:ext cx="2905340" cy="365125"/>
          </a:xfrm>
          <a:prstGeom prst="rect">
            <a:avLst/>
          </a:prstGeom>
        </p:spPr>
        <p:txBody>
          <a:bodyPr/>
          <a:lstStyle/>
          <a:p>
            <a:fld id="{DA0C4C2A-0013-4D0D-BA0B-DE308E42093C}" type="slidenum">
              <a:rPr lang="zh-CN" altLang="en-US" smtClean="0"/>
              <a:t>‹#›</a:t>
            </a:fld>
            <a:endParaRPr lang="zh-CN" altLang="en-US"/>
          </a:p>
        </p:txBody>
      </p:sp>
    </p:spTree>
    <p:extLst>
      <p:ext uri="{BB962C8B-B14F-4D97-AF65-F5344CB8AC3E}">
        <p14:creationId xmlns:p14="http://schemas.microsoft.com/office/powerpoint/2010/main" val="118206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转场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BAEDAF-C4FC-B148-8EFE-377D1AA312FB}"/>
              </a:ext>
            </a:extLst>
          </p:cNvPr>
          <p:cNvPicPr>
            <a:picLocks noChangeAspect="1"/>
          </p:cNvPicPr>
          <p:nvPr userDrawn="1"/>
        </p:nvPicPr>
        <p:blipFill>
          <a:blip r:embed="rId2">
            <a:lum contrast="100000"/>
            <a:alphaModFix amt="3000"/>
          </a:blip>
          <a:stretch>
            <a:fillRect/>
          </a:stretch>
        </p:blipFill>
        <p:spPr>
          <a:xfrm>
            <a:off x="8505934" y="-278834"/>
            <a:ext cx="7372131" cy="7415667"/>
          </a:xfrm>
          <a:prstGeom prst="rect">
            <a:avLst/>
          </a:prstGeom>
        </p:spPr>
      </p:pic>
      <p:pic>
        <p:nvPicPr>
          <p:cNvPr id="6" name="图片 5">
            <a:extLst>
              <a:ext uri="{FF2B5EF4-FFF2-40B4-BE49-F238E27FC236}">
                <a16:creationId xmlns:a16="http://schemas.microsoft.com/office/drawing/2014/main" id="{B8DEE18C-2B27-9445-8B33-529B3895C193}"/>
              </a:ext>
            </a:extLst>
          </p:cNvPr>
          <p:cNvPicPr>
            <a:picLocks noChangeAspect="1"/>
          </p:cNvPicPr>
          <p:nvPr userDrawn="1"/>
        </p:nvPicPr>
        <p:blipFill>
          <a:blip r:embed="rId2">
            <a:lum contrast="100000"/>
            <a:alphaModFix amt="3000"/>
          </a:blip>
          <a:stretch>
            <a:fillRect/>
          </a:stretch>
        </p:blipFill>
        <p:spPr>
          <a:xfrm>
            <a:off x="-3686066" y="-278834"/>
            <a:ext cx="7372131" cy="7415667"/>
          </a:xfrm>
          <a:prstGeom prst="rect">
            <a:avLst/>
          </a:prstGeom>
        </p:spPr>
      </p:pic>
      <p:grpSp>
        <p:nvGrpSpPr>
          <p:cNvPr id="7" name="íşḷïḑe">
            <a:extLst>
              <a:ext uri="{FF2B5EF4-FFF2-40B4-BE49-F238E27FC236}">
                <a16:creationId xmlns:a16="http://schemas.microsoft.com/office/drawing/2014/main" id="{F5818749-CDD0-9954-7C69-4345A7C44534}"/>
              </a:ext>
            </a:extLst>
          </p:cNvPr>
          <p:cNvGrpSpPr/>
          <p:nvPr userDrawn="1"/>
        </p:nvGrpSpPr>
        <p:grpSpPr>
          <a:xfrm>
            <a:off x="10318826" y="6251198"/>
            <a:ext cx="1054401" cy="383497"/>
            <a:chOff x="4412452" y="3106738"/>
            <a:chExt cx="2312689" cy="841148"/>
          </a:xfrm>
        </p:grpSpPr>
        <p:grpSp>
          <p:nvGrpSpPr>
            <p:cNvPr id="8" name="îṥľíḑé">
              <a:extLst>
                <a:ext uri="{FF2B5EF4-FFF2-40B4-BE49-F238E27FC236}">
                  <a16:creationId xmlns:a16="http://schemas.microsoft.com/office/drawing/2014/main" id="{FAC871EE-EE59-05AC-299E-1691C47FB2DD}"/>
                </a:ext>
              </a:extLst>
            </p:cNvPr>
            <p:cNvGrpSpPr/>
            <p:nvPr/>
          </p:nvGrpSpPr>
          <p:grpSpPr>
            <a:xfrm>
              <a:off x="4422776" y="3106738"/>
              <a:ext cx="2293937" cy="617538"/>
              <a:chOff x="4422776" y="3106738"/>
              <a:chExt cx="2293937" cy="617538"/>
            </a:xfrm>
          </p:grpSpPr>
          <p:sp>
            <p:nvSpPr>
              <p:cNvPr id="25" name="išḻiḑé">
                <a:extLst>
                  <a:ext uri="{FF2B5EF4-FFF2-40B4-BE49-F238E27FC236}">
                    <a16:creationId xmlns:a16="http://schemas.microsoft.com/office/drawing/2014/main" id="{884994BE-0B21-2753-1BF0-322071DD0148}"/>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ṥľíďè">
                <a:extLst>
                  <a:ext uri="{FF2B5EF4-FFF2-40B4-BE49-F238E27FC236}">
                    <a16:creationId xmlns:a16="http://schemas.microsoft.com/office/drawing/2014/main" id="{A420A80E-040E-9FE2-90F0-FF50FD6DFA04}"/>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ś1iḑe">
                <a:extLst>
                  <a:ext uri="{FF2B5EF4-FFF2-40B4-BE49-F238E27FC236}">
                    <a16:creationId xmlns:a16="http://schemas.microsoft.com/office/drawing/2014/main" id="{11542721-0CB8-1691-6363-CC51AE543216}"/>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ṩ1iḋè">
                <a:extLst>
                  <a:ext uri="{FF2B5EF4-FFF2-40B4-BE49-F238E27FC236}">
                    <a16:creationId xmlns:a16="http://schemas.microsoft.com/office/drawing/2014/main" id="{D3591891-7E12-9EA6-1E27-8239272819D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ṩlïḓè">
                <a:extLst>
                  <a:ext uri="{FF2B5EF4-FFF2-40B4-BE49-F238E27FC236}">
                    <a16:creationId xmlns:a16="http://schemas.microsoft.com/office/drawing/2014/main" id="{945310EC-267C-70FA-5236-24FD12867401}"/>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sḷïďè">
                <a:extLst>
                  <a:ext uri="{FF2B5EF4-FFF2-40B4-BE49-F238E27FC236}">
                    <a16:creationId xmlns:a16="http://schemas.microsoft.com/office/drawing/2014/main" id="{5DDC9D50-4442-6D42-4CF0-1175F5079FCA}"/>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ṧļîḓé">
                <a:extLst>
                  <a:ext uri="{FF2B5EF4-FFF2-40B4-BE49-F238E27FC236}">
                    <a16:creationId xmlns:a16="http://schemas.microsoft.com/office/drawing/2014/main" id="{D4525E56-5143-DD11-A80B-004E46DBCD9F}"/>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iSļïḑé">
                <a:extLst>
                  <a:ext uri="{FF2B5EF4-FFF2-40B4-BE49-F238E27FC236}">
                    <a16:creationId xmlns:a16="http://schemas.microsoft.com/office/drawing/2014/main" id="{99FF177B-012B-E722-BD74-EBF69C9342B3}"/>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íšlïďè">
                <a:extLst>
                  <a:ext uri="{FF2B5EF4-FFF2-40B4-BE49-F238E27FC236}">
                    <a16:creationId xmlns:a16="http://schemas.microsoft.com/office/drawing/2014/main" id="{D8CF2FB5-5D08-9D28-3B2C-99945403EE33}"/>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işḷîḑe">
                <a:extLst>
                  <a:ext uri="{FF2B5EF4-FFF2-40B4-BE49-F238E27FC236}">
                    <a16:creationId xmlns:a16="http://schemas.microsoft.com/office/drawing/2014/main" id="{17AE5243-0ECF-4690-BC67-00DDF630513C}"/>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ṥḻiďê">
                <a:extLst>
                  <a:ext uri="{FF2B5EF4-FFF2-40B4-BE49-F238E27FC236}">
                    <a16:creationId xmlns:a16="http://schemas.microsoft.com/office/drawing/2014/main" id="{E6130254-3541-37E6-9F55-950B17EAF350}"/>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 name="ïšľîḍê">
              <a:extLst>
                <a:ext uri="{FF2B5EF4-FFF2-40B4-BE49-F238E27FC236}">
                  <a16:creationId xmlns:a16="http://schemas.microsoft.com/office/drawing/2014/main" id="{59B37B5B-63D9-3DFC-E2E1-15B296342D3E}"/>
                </a:ext>
              </a:extLst>
            </p:cNvPr>
            <p:cNvGrpSpPr/>
            <p:nvPr/>
          </p:nvGrpSpPr>
          <p:grpSpPr>
            <a:xfrm>
              <a:off x="4412452" y="3781425"/>
              <a:ext cx="2312689" cy="166461"/>
              <a:chOff x="6986588" y="3521075"/>
              <a:chExt cx="1654176" cy="119063"/>
            </a:xfrm>
          </p:grpSpPr>
          <p:sp>
            <p:nvSpPr>
              <p:cNvPr id="10" name="îṩľîḑê">
                <a:extLst>
                  <a:ext uri="{FF2B5EF4-FFF2-40B4-BE49-F238E27FC236}">
                    <a16:creationId xmlns:a16="http://schemas.microsoft.com/office/drawing/2014/main" id="{A26FE6FB-7B9B-866D-C0F5-E27555112AB0}"/>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îṩḷîde">
                <a:extLst>
                  <a:ext uri="{FF2B5EF4-FFF2-40B4-BE49-F238E27FC236}">
                    <a16:creationId xmlns:a16="http://schemas.microsoft.com/office/drawing/2014/main" id="{C49AE895-BF38-11CF-95C0-5E88E552A151}"/>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îṣḻîḑê">
                <a:extLst>
                  <a:ext uri="{FF2B5EF4-FFF2-40B4-BE49-F238E27FC236}">
                    <a16:creationId xmlns:a16="http://schemas.microsoft.com/office/drawing/2014/main" id="{6AA0058A-8067-46BC-DE4D-BEEE3E421097}"/>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ïṥlíḑê">
                <a:extLst>
                  <a:ext uri="{FF2B5EF4-FFF2-40B4-BE49-F238E27FC236}">
                    <a16:creationId xmlns:a16="http://schemas.microsoft.com/office/drawing/2014/main" id="{9F9BDA45-CB82-120B-2C39-1A72644EA794}"/>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ş1íḋe">
                <a:extLst>
                  <a:ext uri="{FF2B5EF4-FFF2-40B4-BE49-F238E27FC236}">
                    <a16:creationId xmlns:a16="http://schemas.microsoft.com/office/drawing/2014/main" id="{DAACEA5E-6B69-671E-63FF-DE83E2F92848}"/>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ş1ïḋe">
                <a:extLst>
                  <a:ext uri="{FF2B5EF4-FFF2-40B4-BE49-F238E27FC236}">
                    <a16:creationId xmlns:a16="http://schemas.microsoft.com/office/drawing/2014/main" id="{01E18D5A-044B-E75D-FC27-8C37FD4DE152}"/>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šlídè">
                <a:extLst>
                  <a:ext uri="{FF2B5EF4-FFF2-40B4-BE49-F238E27FC236}">
                    <a16:creationId xmlns:a16="http://schemas.microsoft.com/office/drawing/2014/main" id="{F233CABD-22A9-CF0C-7F64-100C06FCAD56}"/>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ṣḻîďe">
                <a:extLst>
                  <a:ext uri="{FF2B5EF4-FFF2-40B4-BE49-F238E27FC236}">
                    <a16:creationId xmlns:a16="http://schemas.microsoft.com/office/drawing/2014/main" id="{67A26BD2-E357-2C69-4036-3C2B7312B2BE}"/>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ŝḻiḋè">
                <a:extLst>
                  <a:ext uri="{FF2B5EF4-FFF2-40B4-BE49-F238E27FC236}">
                    <a16:creationId xmlns:a16="http://schemas.microsoft.com/office/drawing/2014/main" id="{36447A5A-CC34-D562-4F57-61FADDDBE749}"/>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ḷíďé">
                <a:extLst>
                  <a:ext uri="{FF2B5EF4-FFF2-40B4-BE49-F238E27FC236}">
                    <a16:creationId xmlns:a16="http://schemas.microsoft.com/office/drawing/2014/main" id="{C449D96B-4FF2-80CB-7F91-7C539A964DB9}"/>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ṡlîďe">
                <a:extLst>
                  <a:ext uri="{FF2B5EF4-FFF2-40B4-BE49-F238E27FC236}">
                    <a16:creationId xmlns:a16="http://schemas.microsoft.com/office/drawing/2014/main" id="{52AFE913-C976-1DA7-957A-E125E016E4E3}"/>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şľîḍé">
                <a:extLst>
                  <a:ext uri="{FF2B5EF4-FFF2-40B4-BE49-F238E27FC236}">
                    <a16:creationId xmlns:a16="http://schemas.microsoft.com/office/drawing/2014/main" id="{4B2A89CD-9E41-FD4A-9FC8-C3F152C97B1F}"/>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ṩľîďe">
                <a:extLst>
                  <a:ext uri="{FF2B5EF4-FFF2-40B4-BE49-F238E27FC236}">
                    <a16:creationId xmlns:a16="http://schemas.microsoft.com/office/drawing/2014/main" id="{810537DB-F532-5CB8-D60D-F2BB3B6040A9}"/>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S1idè">
                <a:extLst>
                  <a:ext uri="{FF2B5EF4-FFF2-40B4-BE49-F238E27FC236}">
                    <a16:creationId xmlns:a16="http://schemas.microsoft.com/office/drawing/2014/main" id="{780352FC-DCE1-A7B6-1FF2-EC79A26B3F0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ṣḷîḋe">
                <a:extLst>
                  <a:ext uri="{FF2B5EF4-FFF2-40B4-BE49-F238E27FC236}">
                    <a16:creationId xmlns:a16="http://schemas.microsoft.com/office/drawing/2014/main" id="{602A6D24-C5C7-6611-31F0-441644DD537B}"/>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259145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结尾版式1">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BE8003EA-96A0-3644-9A10-76DAC884F4D5}"/>
              </a:ext>
            </a:extLst>
          </p:cNvPr>
          <p:cNvSpPr>
            <a:spLocks noGrp="1"/>
          </p:cNvSpPr>
          <p:nvPr>
            <p:ph type="subTitle" idx="1"/>
          </p:nvPr>
        </p:nvSpPr>
        <p:spPr>
          <a:xfrm>
            <a:off x="803275" y="3658405"/>
            <a:ext cx="5292725" cy="508452"/>
          </a:xfrm>
          <a:prstGeom prst="rect">
            <a:avLst/>
          </a:prstGeom>
        </p:spPr>
        <p:txBody>
          <a:bodyPr lIns="0">
            <a:normAutofit/>
          </a:bodyPr>
          <a:lstStyle>
            <a:lvl1pPr marL="0" indent="0" algn="dist">
              <a:lnSpc>
                <a:spcPct val="12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12" name="文本占位符 111">
            <a:extLst>
              <a:ext uri="{FF2B5EF4-FFF2-40B4-BE49-F238E27FC236}">
                <a16:creationId xmlns:a16="http://schemas.microsoft.com/office/drawing/2014/main" id="{0731B98D-735C-7E4E-913B-3B4EE1158F2F}"/>
              </a:ext>
            </a:extLst>
          </p:cNvPr>
          <p:cNvSpPr>
            <a:spLocks noGrp="1"/>
          </p:cNvSpPr>
          <p:nvPr>
            <p:ph type="body" sz="quarter" idx="14"/>
          </p:nvPr>
        </p:nvSpPr>
        <p:spPr>
          <a:xfrm>
            <a:off x="803275" y="1130300"/>
            <a:ext cx="5292726" cy="2501900"/>
          </a:xfrm>
          <a:prstGeom prst="rect">
            <a:avLst/>
          </a:prstGeom>
        </p:spPr>
        <p:txBody>
          <a:bodyPr anchor="b" anchorCtr="0">
            <a:normAutofit/>
          </a:bodyPr>
          <a:lstStyle>
            <a:lvl1pPr marL="0" indent="0" algn="dist">
              <a:buNone/>
              <a:defRPr sz="4400" b="1">
                <a:solidFill>
                  <a:schemeClr val="accent2"/>
                </a:solidFill>
              </a:defRPr>
            </a:lvl1pPr>
          </a:lstStyle>
          <a:p>
            <a:pPr lvl="0"/>
            <a:r>
              <a:rPr kumimoji="1" lang="zh-CN" altLang="en-US" dirty="0"/>
              <a:t>单击此处编辑母版文本样式</a:t>
            </a:r>
          </a:p>
        </p:txBody>
      </p:sp>
      <p:sp>
        <p:nvSpPr>
          <p:cNvPr id="113" name="日期占位符 3">
            <a:extLst>
              <a:ext uri="{FF2B5EF4-FFF2-40B4-BE49-F238E27FC236}">
                <a16:creationId xmlns:a16="http://schemas.microsoft.com/office/drawing/2014/main" id="{7668A64A-6352-BF40-9190-08C653062FA3}"/>
              </a:ext>
            </a:extLst>
          </p:cNvPr>
          <p:cNvSpPr txBox="1">
            <a:spLocks/>
          </p:cNvSpPr>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grpSp>
        <p:nvGrpSpPr>
          <p:cNvPr id="115" name="组合 114">
            <a:extLst>
              <a:ext uri="{FF2B5EF4-FFF2-40B4-BE49-F238E27FC236}">
                <a16:creationId xmlns:a16="http://schemas.microsoft.com/office/drawing/2014/main" id="{552831D3-FFE2-544D-8403-75A2FDF1193E}"/>
              </a:ext>
            </a:extLst>
          </p:cNvPr>
          <p:cNvGrpSpPr/>
          <p:nvPr userDrawn="1"/>
        </p:nvGrpSpPr>
        <p:grpSpPr>
          <a:xfrm>
            <a:off x="817123" y="468793"/>
            <a:ext cx="1480571" cy="458860"/>
            <a:chOff x="2558030" y="228446"/>
            <a:chExt cx="6774643" cy="2099603"/>
          </a:xfrm>
        </p:grpSpPr>
        <p:grpSp>
          <p:nvGrpSpPr>
            <p:cNvPr id="116" name="íšḻîďê">
              <a:extLst>
                <a:ext uri="{FF2B5EF4-FFF2-40B4-BE49-F238E27FC236}">
                  <a16:creationId xmlns:a16="http://schemas.microsoft.com/office/drawing/2014/main" id="{BC81D60F-EBB5-6347-9F2D-FB533D7B1482}"/>
                </a:ext>
              </a:extLst>
            </p:cNvPr>
            <p:cNvGrpSpPr/>
            <p:nvPr userDrawn="1"/>
          </p:nvGrpSpPr>
          <p:grpSpPr>
            <a:xfrm>
              <a:off x="2558030" y="228446"/>
              <a:ext cx="2085857" cy="2099603"/>
              <a:chOff x="3551238" y="3067050"/>
              <a:chExt cx="722313" cy="727075"/>
            </a:xfrm>
          </p:grpSpPr>
          <p:sp>
            <p:nvSpPr>
              <p:cNvPr id="146" name="ïş1íḍê">
                <a:extLst>
                  <a:ext uri="{FF2B5EF4-FFF2-40B4-BE49-F238E27FC236}">
                    <a16:creationId xmlns:a16="http://schemas.microsoft.com/office/drawing/2014/main" id="{FE902674-8374-3D44-805A-80D739C1112B}"/>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íšḻïḍè">
                <a:extLst>
                  <a:ext uri="{FF2B5EF4-FFF2-40B4-BE49-F238E27FC236}">
                    <a16:creationId xmlns:a16="http://schemas.microsoft.com/office/drawing/2014/main" id="{E13064F2-1503-6941-B90A-D387BA1009D8}"/>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148" name="ïśľíḓé">
                <a:extLst>
                  <a:ext uri="{FF2B5EF4-FFF2-40B4-BE49-F238E27FC236}">
                    <a16:creationId xmlns:a16="http://schemas.microsoft.com/office/drawing/2014/main" id="{0BA35738-52AC-DA4E-95C5-7ECA28AB764B}"/>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ïslíḍê">
                <a:extLst>
                  <a:ext uri="{FF2B5EF4-FFF2-40B4-BE49-F238E27FC236}">
                    <a16:creationId xmlns:a16="http://schemas.microsoft.com/office/drawing/2014/main" id="{390A9C2A-40C9-B847-811E-D43972D1289E}"/>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íṡļïdê">
                <a:extLst>
                  <a:ext uri="{FF2B5EF4-FFF2-40B4-BE49-F238E27FC236}">
                    <a16:creationId xmlns:a16="http://schemas.microsoft.com/office/drawing/2014/main" id="{7AE4A8F0-7AB7-004E-9D45-B583B1934B19}"/>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iş1ïďe">
                <a:extLst>
                  <a:ext uri="{FF2B5EF4-FFF2-40B4-BE49-F238E27FC236}">
                    <a16:creationId xmlns:a16="http://schemas.microsoft.com/office/drawing/2014/main" id="{36999E66-ED16-0B46-9DA0-E11D04AB79E7}"/>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ṩḷíḍé">
                <a:extLst>
                  <a:ext uri="{FF2B5EF4-FFF2-40B4-BE49-F238E27FC236}">
                    <a16:creationId xmlns:a16="http://schemas.microsoft.com/office/drawing/2014/main" id="{98588B65-36F9-1543-B03E-2315B1BCF6B7}"/>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3" name="ïśľíḍè">
                <a:extLst>
                  <a:ext uri="{FF2B5EF4-FFF2-40B4-BE49-F238E27FC236}">
                    <a16:creationId xmlns:a16="http://schemas.microsoft.com/office/drawing/2014/main" id="{5026200F-A6CD-2245-9D88-F4A06F760698}"/>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4" name="í$ḻîḋè">
                <a:extLst>
                  <a:ext uri="{FF2B5EF4-FFF2-40B4-BE49-F238E27FC236}">
                    <a16:creationId xmlns:a16="http://schemas.microsoft.com/office/drawing/2014/main" id="{1FDBE169-D721-4741-A721-62BFED5C6E4C}"/>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5" name="iṣļíḋe">
                <a:extLst>
                  <a:ext uri="{FF2B5EF4-FFF2-40B4-BE49-F238E27FC236}">
                    <a16:creationId xmlns:a16="http://schemas.microsoft.com/office/drawing/2014/main" id="{538A9C7D-C6AF-7F49-9DEB-4C047F1421B5}"/>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6" name="iṩḷiḓé">
                <a:extLst>
                  <a:ext uri="{FF2B5EF4-FFF2-40B4-BE49-F238E27FC236}">
                    <a16:creationId xmlns:a16="http://schemas.microsoft.com/office/drawing/2014/main" id="{DCE3A393-5695-B345-AA18-BC340F6E207E}"/>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7" name="iSľiḍè">
                <a:extLst>
                  <a:ext uri="{FF2B5EF4-FFF2-40B4-BE49-F238E27FC236}">
                    <a16:creationId xmlns:a16="http://schemas.microsoft.com/office/drawing/2014/main" id="{4E59CCBA-E72E-1341-9F28-0CBD9A4E7978}"/>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8" name="ïṩḷîḍe">
                <a:extLst>
                  <a:ext uri="{FF2B5EF4-FFF2-40B4-BE49-F238E27FC236}">
                    <a16:creationId xmlns:a16="http://schemas.microsoft.com/office/drawing/2014/main" id="{7B8842AD-798F-A249-A6FF-1C16B684CE95}"/>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9" name="íšḻiḑê">
                <a:extLst>
                  <a:ext uri="{FF2B5EF4-FFF2-40B4-BE49-F238E27FC236}">
                    <a16:creationId xmlns:a16="http://schemas.microsoft.com/office/drawing/2014/main" id="{EC31F0E7-BBF7-5B41-ACC6-29DE259F158C}"/>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0" name="ïṩļïďè">
                <a:extLst>
                  <a:ext uri="{FF2B5EF4-FFF2-40B4-BE49-F238E27FC236}">
                    <a16:creationId xmlns:a16="http://schemas.microsoft.com/office/drawing/2014/main" id="{7AF3CC8E-97F7-564B-BF97-C36A465CAEA2}"/>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1" name="îṥlïḋê">
                <a:extLst>
                  <a:ext uri="{FF2B5EF4-FFF2-40B4-BE49-F238E27FC236}">
                    <a16:creationId xmlns:a16="http://schemas.microsoft.com/office/drawing/2014/main" id="{0C90F2F1-C3D1-5E48-A431-225DB8C7207F}"/>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2" name="îṧľïdè">
                <a:extLst>
                  <a:ext uri="{FF2B5EF4-FFF2-40B4-BE49-F238E27FC236}">
                    <a16:creationId xmlns:a16="http://schemas.microsoft.com/office/drawing/2014/main" id="{96B16D5B-7C2D-F744-9594-F2B326CDCA89}"/>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3" name="iSḷîḓê">
                <a:extLst>
                  <a:ext uri="{FF2B5EF4-FFF2-40B4-BE49-F238E27FC236}">
                    <a16:creationId xmlns:a16="http://schemas.microsoft.com/office/drawing/2014/main" id="{90620E4E-DEDB-E048-80E9-419AF240161A}"/>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4" name="îślíďè">
                <a:extLst>
                  <a:ext uri="{FF2B5EF4-FFF2-40B4-BE49-F238E27FC236}">
                    <a16:creationId xmlns:a16="http://schemas.microsoft.com/office/drawing/2014/main" id="{2C636DFC-A428-AD48-BD75-89295831B4D7}"/>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5" name="iSḻïḍè">
                <a:extLst>
                  <a:ext uri="{FF2B5EF4-FFF2-40B4-BE49-F238E27FC236}">
                    <a16:creationId xmlns:a16="http://schemas.microsoft.com/office/drawing/2014/main" id="{31934566-3C60-1A40-8D31-51E1D2331721}"/>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66" name="ïṡliḑê">
                <a:extLst>
                  <a:ext uri="{FF2B5EF4-FFF2-40B4-BE49-F238E27FC236}">
                    <a16:creationId xmlns:a16="http://schemas.microsoft.com/office/drawing/2014/main" id="{B57E4A41-0CA7-FB4A-90A5-62F1EA9A757E}"/>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islïďé">
                <a:extLst>
                  <a:ext uri="{FF2B5EF4-FFF2-40B4-BE49-F238E27FC236}">
                    <a16:creationId xmlns:a16="http://schemas.microsoft.com/office/drawing/2014/main" id="{7B8AEEDC-2180-2440-90AC-8C02516C9C0C}"/>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îṥḷîdé">
                <a:extLst>
                  <a:ext uri="{FF2B5EF4-FFF2-40B4-BE49-F238E27FC236}">
                    <a16:creationId xmlns:a16="http://schemas.microsoft.com/office/drawing/2014/main" id="{A8A7E240-A72C-7B4C-B56C-FFC3A623BA2F}"/>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sḷîḋé">
                <a:extLst>
                  <a:ext uri="{FF2B5EF4-FFF2-40B4-BE49-F238E27FC236}">
                    <a16:creationId xmlns:a16="http://schemas.microsoft.com/office/drawing/2014/main" id="{26288CCB-E7AC-0E41-80A1-CC491097C57B}"/>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iśḷïḑè">
                <a:extLst>
                  <a:ext uri="{FF2B5EF4-FFF2-40B4-BE49-F238E27FC236}">
                    <a16:creationId xmlns:a16="http://schemas.microsoft.com/office/drawing/2014/main" id="{7D5A4E32-E45D-A649-995A-C829DD8214EA}"/>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iṧľiďé">
                <a:extLst>
                  <a:ext uri="{FF2B5EF4-FFF2-40B4-BE49-F238E27FC236}">
                    <a16:creationId xmlns:a16="http://schemas.microsoft.com/office/drawing/2014/main" id="{C019E90E-AE69-654A-B34C-4C79F9344B84}"/>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šľïḍé">
                <a:extLst>
                  <a:ext uri="{FF2B5EF4-FFF2-40B4-BE49-F238E27FC236}">
                    <a16:creationId xmlns:a16="http://schemas.microsoft.com/office/drawing/2014/main" id="{AB722F0C-174B-3442-9FC6-F071C86DB0F6}"/>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3" name="îŝlîḑè">
                <a:extLst>
                  <a:ext uri="{FF2B5EF4-FFF2-40B4-BE49-F238E27FC236}">
                    <a16:creationId xmlns:a16="http://schemas.microsoft.com/office/drawing/2014/main" id="{04188909-95EF-244A-91DC-3D5EBF040D01}"/>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îṩḻíḓe">
                <a:extLst>
                  <a:ext uri="{FF2B5EF4-FFF2-40B4-BE49-F238E27FC236}">
                    <a16:creationId xmlns:a16="http://schemas.microsoft.com/office/drawing/2014/main" id="{8C5B0118-0793-514F-8DEE-01842AD0CE0D}"/>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1îdè">
                <a:extLst>
                  <a:ext uri="{FF2B5EF4-FFF2-40B4-BE49-F238E27FC236}">
                    <a16:creationId xmlns:a16="http://schemas.microsoft.com/office/drawing/2014/main" id="{98758C9A-6084-1D47-8835-356B611F87CB}"/>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śľïḓe">
                <a:extLst>
                  <a:ext uri="{FF2B5EF4-FFF2-40B4-BE49-F238E27FC236}">
                    <a16:creationId xmlns:a16="http://schemas.microsoft.com/office/drawing/2014/main" id="{DE28A916-B7A1-E144-AA8A-F86A60C3FBD7}"/>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7" name="iṣļïḑè">
                <a:extLst>
                  <a:ext uri="{FF2B5EF4-FFF2-40B4-BE49-F238E27FC236}">
                    <a16:creationId xmlns:a16="http://schemas.microsoft.com/office/drawing/2014/main" id="{C1EF80B6-B18F-1046-AB90-4D329CCF5880}"/>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8" name="iṡḷidé">
                <a:extLst>
                  <a:ext uri="{FF2B5EF4-FFF2-40B4-BE49-F238E27FC236}">
                    <a16:creationId xmlns:a16="http://schemas.microsoft.com/office/drawing/2014/main" id="{A07FD23C-CC2F-8141-8844-170A8B614A93}"/>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179" name="íṡḷíḋe">
                <a:extLst>
                  <a:ext uri="{FF2B5EF4-FFF2-40B4-BE49-F238E27FC236}">
                    <a16:creationId xmlns:a16="http://schemas.microsoft.com/office/drawing/2014/main" id="{517D6059-7C99-B043-B0A4-8F199F6BE498}"/>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0" name="íŝ1iḑê">
                <a:extLst>
                  <a:ext uri="{FF2B5EF4-FFF2-40B4-BE49-F238E27FC236}">
                    <a16:creationId xmlns:a16="http://schemas.microsoft.com/office/drawing/2014/main" id="{E6A41B70-745B-0347-B397-3763E3CFED30}"/>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1" name="îṩḷiḑe">
                <a:extLst>
                  <a:ext uri="{FF2B5EF4-FFF2-40B4-BE49-F238E27FC236}">
                    <a16:creationId xmlns:a16="http://schemas.microsoft.com/office/drawing/2014/main" id="{76DE9EF5-5A18-AA45-8A44-557966465AAA}"/>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2" name="iṧḻiḑê">
                <a:extLst>
                  <a:ext uri="{FF2B5EF4-FFF2-40B4-BE49-F238E27FC236}">
                    <a16:creationId xmlns:a16="http://schemas.microsoft.com/office/drawing/2014/main" id="{084F9965-27AB-854A-8AAA-3B3A4242CF56}"/>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3" name="ïṣḻîḋè">
                <a:extLst>
                  <a:ext uri="{FF2B5EF4-FFF2-40B4-BE49-F238E27FC236}">
                    <a16:creationId xmlns:a16="http://schemas.microsoft.com/office/drawing/2014/main" id="{60E0D26A-7BD1-2A42-88B6-770CAD3BAA80}"/>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4" name="îṡ1îḍé">
                <a:extLst>
                  <a:ext uri="{FF2B5EF4-FFF2-40B4-BE49-F238E27FC236}">
                    <a16:creationId xmlns:a16="http://schemas.microsoft.com/office/drawing/2014/main" id="{C4904E65-CB20-C148-8A36-97356D06F7A4}"/>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š1íḑe">
                <a:extLst>
                  <a:ext uri="{FF2B5EF4-FFF2-40B4-BE49-F238E27FC236}">
                    <a16:creationId xmlns:a16="http://schemas.microsoft.com/office/drawing/2014/main" id="{3E79D74E-307D-344D-8315-C7A406210D4C}"/>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iš1ïḍe">
                <a:extLst>
                  <a:ext uri="{FF2B5EF4-FFF2-40B4-BE49-F238E27FC236}">
                    <a16:creationId xmlns:a16="http://schemas.microsoft.com/office/drawing/2014/main" id="{F1F4CF70-EB91-8B4B-A6D3-F4157E7F6DED}"/>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7" name="îSḻîde">
                <a:extLst>
                  <a:ext uri="{FF2B5EF4-FFF2-40B4-BE49-F238E27FC236}">
                    <a16:creationId xmlns:a16="http://schemas.microsoft.com/office/drawing/2014/main" id="{8991230B-D2F9-0F47-83DF-C8E1FB122B08}"/>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8" name="î$ḻîḑé">
                <a:extLst>
                  <a:ext uri="{FF2B5EF4-FFF2-40B4-BE49-F238E27FC236}">
                    <a16:creationId xmlns:a16="http://schemas.microsoft.com/office/drawing/2014/main" id="{206AD272-8825-C647-A3A6-FC3535804257}"/>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89" name="íŝļïḓe">
                <a:extLst>
                  <a:ext uri="{FF2B5EF4-FFF2-40B4-BE49-F238E27FC236}">
                    <a16:creationId xmlns:a16="http://schemas.microsoft.com/office/drawing/2014/main" id="{D4F4DF95-35D6-DA49-997A-895282964A84}"/>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0" name="îS1iḍé">
                <a:extLst>
                  <a:ext uri="{FF2B5EF4-FFF2-40B4-BE49-F238E27FC236}">
                    <a16:creationId xmlns:a16="http://schemas.microsoft.com/office/drawing/2014/main" id="{64A97D78-F073-9F4C-9EAB-72C0591933B9}"/>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1" name="išlïdé">
                <a:extLst>
                  <a:ext uri="{FF2B5EF4-FFF2-40B4-BE49-F238E27FC236}">
                    <a16:creationId xmlns:a16="http://schemas.microsoft.com/office/drawing/2014/main" id="{3BFE7A5F-64F2-8243-8732-82CF88245B3B}"/>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2" name="ïSlïde">
                <a:extLst>
                  <a:ext uri="{FF2B5EF4-FFF2-40B4-BE49-F238E27FC236}">
                    <a16:creationId xmlns:a16="http://schemas.microsoft.com/office/drawing/2014/main" id="{26A56686-8B53-FE4D-80B1-1D2A94E0DF49}"/>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îşľïďe">
                <a:extLst>
                  <a:ext uri="{FF2B5EF4-FFF2-40B4-BE49-F238E27FC236}">
                    <a16:creationId xmlns:a16="http://schemas.microsoft.com/office/drawing/2014/main" id="{AF0A03DA-8FDA-2C4A-B4C0-6EF66A8834F9}"/>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ïşľíďê">
                <a:extLst>
                  <a:ext uri="{FF2B5EF4-FFF2-40B4-BE49-F238E27FC236}">
                    <a16:creationId xmlns:a16="http://schemas.microsoft.com/office/drawing/2014/main" id="{903DA3BB-E3CE-5C43-8FD8-F7373CC53BA8}"/>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íś1ïdè">
                <a:extLst>
                  <a:ext uri="{FF2B5EF4-FFF2-40B4-BE49-F238E27FC236}">
                    <a16:creationId xmlns:a16="http://schemas.microsoft.com/office/drawing/2014/main" id="{64D598C0-C238-D74A-853C-53E3D5B11010}"/>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iṩḷiḍe">
                <a:extLst>
                  <a:ext uri="{FF2B5EF4-FFF2-40B4-BE49-F238E27FC236}">
                    <a16:creationId xmlns:a16="http://schemas.microsoft.com/office/drawing/2014/main" id="{1EF1ABF9-3371-8B43-9025-749B2241D3B3}"/>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ŝ1iďè">
                <a:extLst>
                  <a:ext uri="{FF2B5EF4-FFF2-40B4-BE49-F238E27FC236}">
                    <a16:creationId xmlns:a16="http://schemas.microsoft.com/office/drawing/2014/main" id="{E60221A4-90BB-C642-8EE2-A60B091BBD09}"/>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íṩļíḋê">
                <a:extLst>
                  <a:ext uri="{FF2B5EF4-FFF2-40B4-BE49-F238E27FC236}">
                    <a16:creationId xmlns:a16="http://schemas.microsoft.com/office/drawing/2014/main" id="{A5EE646E-9E6B-5D46-BECC-A17DBE4BC488}"/>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ïṧ1ïdè">
                <a:extLst>
                  <a:ext uri="{FF2B5EF4-FFF2-40B4-BE49-F238E27FC236}">
                    <a16:creationId xmlns:a16="http://schemas.microsoft.com/office/drawing/2014/main" id="{0AF0249E-D7A3-434F-99DE-D255583C4D20}"/>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íŝḻîḍé">
                <a:extLst>
                  <a:ext uri="{FF2B5EF4-FFF2-40B4-BE49-F238E27FC236}">
                    <a16:creationId xmlns:a16="http://schemas.microsoft.com/office/drawing/2014/main" id="{E9BBA015-92FC-764F-8F47-D0AE37D3A1A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îşḻïḓé">
                <a:extLst>
                  <a:ext uri="{FF2B5EF4-FFF2-40B4-BE49-F238E27FC236}">
                    <a16:creationId xmlns:a16="http://schemas.microsoft.com/office/drawing/2014/main" id="{61527C58-F726-EF40-BC38-E74367EC6E1D}"/>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íśļíďè">
                <a:extLst>
                  <a:ext uri="{FF2B5EF4-FFF2-40B4-BE49-F238E27FC236}">
                    <a16:creationId xmlns:a16="http://schemas.microsoft.com/office/drawing/2014/main" id="{06E0327C-BF7F-3B4D-BFFD-F8BC2D29FD85}"/>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iŝ1ïdé">
                <a:extLst>
                  <a:ext uri="{FF2B5EF4-FFF2-40B4-BE49-F238E27FC236}">
                    <a16:creationId xmlns:a16="http://schemas.microsoft.com/office/drawing/2014/main" id="{28744427-A305-F145-B75D-65CF8046BCF5}"/>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is1ídè">
                <a:extLst>
                  <a:ext uri="{FF2B5EF4-FFF2-40B4-BE49-F238E27FC236}">
                    <a16:creationId xmlns:a16="http://schemas.microsoft.com/office/drawing/2014/main" id="{1430892E-81B5-4143-BF7A-C7C47BB59F6F}"/>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islíďê">
                <a:extLst>
                  <a:ext uri="{FF2B5EF4-FFF2-40B4-BE49-F238E27FC236}">
                    <a16:creationId xmlns:a16="http://schemas.microsoft.com/office/drawing/2014/main" id="{83B92A25-059C-6F41-88A1-CA5797CE34FE}"/>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6" name="iṩlíḑê">
                <a:extLst>
                  <a:ext uri="{FF2B5EF4-FFF2-40B4-BE49-F238E27FC236}">
                    <a16:creationId xmlns:a16="http://schemas.microsoft.com/office/drawing/2014/main" id="{2199BD5F-DE66-F14D-83D6-8B821F8F19EA}"/>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7" name="îṥḷïďê">
                <a:extLst>
                  <a:ext uri="{FF2B5EF4-FFF2-40B4-BE49-F238E27FC236}">
                    <a16:creationId xmlns:a16="http://schemas.microsoft.com/office/drawing/2014/main" id="{C3BDFBCC-6D4B-3840-A561-61C3EEAC22D0}"/>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8" name="íṥḻïďè">
                <a:extLst>
                  <a:ext uri="{FF2B5EF4-FFF2-40B4-BE49-F238E27FC236}">
                    <a16:creationId xmlns:a16="http://schemas.microsoft.com/office/drawing/2014/main" id="{309537EB-01A6-194E-B890-144A62F8342D}"/>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9" name="íṡḷíḍè">
                <a:extLst>
                  <a:ext uri="{FF2B5EF4-FFF2-40B4-BE49-F238E27FC236}">
                    <a16:creationId xmlns:a16="http://schemas.microsoft.com/office/drawing/2014/main" id="{F73C8297-CDDC-4446-BAF7-13F6ED7F076B}"/>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0" name="î$ḷîḑé">
                <a:extLst>
                  <a:ext uri="{FF2B5EF4-FFF2-40B4-BE49-F238E27FC236}">
                    <a16:creationId xmlns:a16="http://schemas.microsoft.com/office/drawing/2014/main" id="{A4E9E523-742A-A549-B881-8480F3A21ABD}"/>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1" name="í$ľîdè">
                <a:extLst>
                  <a:ext uri="{FF2B5EF4-FFF2-40B4-BE49-F238E27FC236}">
                    <a16:creationId xmlns:a16="http://schemas.microsoft.com/office/drawing/2014/main" id="{F6FB6553-70A4-AF4C-A490-35C79209AE27}"/>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2" name="iṥ1iḍè">
                <a:extLst>
                  <a:ext uri="{FF2B5EF4-FFF2-40B4-BE49-F238E27FC236}">
                    <a16:creationId xmlns:a16="http://schemas.microsoft.com/office/drawing/2014/main" id="{4983DE0E-D487-014E-A25B-1E89652FFFD1}"/>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3" name="ïslidé">
                <a:extLst>
                  <a:ext uri="{FF2B5EF4-FFF2-40B4-BE49-F238E27FC236}">
                    <a16:creationId xmlns:a16="http://schemas.microsoft.com/office/drawing/2014/main" id="{92E1DB1C-9EF2-6241-82E2-EB9D73779015}"/>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4" name="íṡlïďè">
                <a:extLst>
                  <a:ext uri="{FF2B5EF4-FFF2-40B4-BE49-F238E27FC236}">
                    <a16:creationId xmlns:a16="http://schemas.microsoft.com/office/drawing/2014/main" id="{7B823CBF-D6F6-B446-8CBB-1FA954A7B9B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iṧ1ïḓè">
                <a:extLst>
                  <a:ext uri="{FF2B5EF4-FFF2-40B4-BE49-F238E27FC236}">
                    <a16:creationId xmlns:a16="http://schemas.microsoft.com/office/drawing/2014/main" id="{1C14A770-F02E-7C41-80BD-E5F369C18E81}"/>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17" name="íşḷïḑe">
              <a:extLst>
                <a:ext uri="{FF2B5EF4-FFF2-40B4-BE49-F238E27FC236}">
                  <a16:creationId xmlns:a16="http://schemas.microsoft.com/office/drawing/2014/main" id="{93821863-C695-354C-BE47-16F21FABB013}"/>
                </a:ext>
              </a:extLst>
            </p:cNvPr>
            <p:cNvGrpSpPr/>
            <p:nvPr userDrawn="1"/>
          </p:nvGrpSpPr>
          <p:grpSpPr>
            <a:xfrm>
              <a:off x="4894762" y="471192"/>
              <a:ext cx="4437911" cy="1614111"/>
              <a:chOff x="4412452" y="3106738"/>
              <a:chExt cx="2312689" cy="841148"/>
            </a:xfrm>
          </p:grpSpPr>
          <p:grpSp>
            <p:nvGrpSpPr>
              <p:cNvPr id="118" name="îṥľíḑé">
                <a:extLst>
                  <a:ext uri="{FF2B5EF4-FFF2-40B4-BE49-F238E27FC236}">
                    <a16:creationId xmlns:a16="http://schemas.microsoft.com/office/drawing/2014/main" id="{236331FA-1079-8842-917F-34EFE88A3780}"/>
                  </a:ext>
                </a:extLst>
              </p:cNvPr>
              <p:cNvGrpSpPr/>
              <p:nvPr/>
            </p:nvGrpSpPr>
            <p:grpSpPr>
              <a:xfrm>
                <a:off x="4422776" y="3106738"/>
                <a:ext cx="2293937" cy="617538"/>
                <a:chOff x="4422776" y="3106738"/>
                <a:chExt cx="2293937" cy="617538"/>
              </a:xfrm>
            </p:grpSpPr>
            <p:sp>
              <p:nvSpPr>
                <p:cNvPr id="135" name="išḻiḑé">
                  <a:extLst>
                    <a:ext uri="{FF2B5EF4-FFF2-40B4-BE49-F238E27FC236}">
                      <a16:creationId xmlns:a16="http://schemas.microsoft.com/office/drawing/2014/main" id="{0BE3FCFF-062C-AC46-82BB-D4A021CF053E}"/>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íṥľíďè">
                  <a:extLst>
                    <a:ext uri="{FF2B5EF4-FFF2-40B4-BE49-F238E27FC236}">
                      <a16:creationId xmlns:a16="http://schemas.microsoft.com/office/drawing/2014/main" id="{EF9B427B-389A-1646-816A-D446ECD6D57B}"/>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ś1iḑe">
                  <a:extLst>
                    <a:ext uri="{FF2B5EF4-FFF2-40B4-BE49-F238E27FC236}">
                      <a16:creationId xmlns:a16="http://schemas.microsoft.com/office/drawing/2014/main" id="{7EFA3BCE-A742-F34F-BF25-D78A0F9E4EBA}"/>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ṩ1iḋè">
                  <a:extLst>
                    <a:ext uri="{FF2B5EF4-FFF2-40B4-BE49-F238E27FC236}">
                      <a16:creationId xmlns:a16="http://schemas.microsoft.com/office/drawing/2014/main" id="{B46B090F-0F8B-CA48-B053-78EB2F3A7BB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íṩlïḓè">
                  <a:extLst>
                    <a:ext uri="{FF2B5EF4-FFF2-40B4-BE49-F238E27FC236}">
                      <a16:creationId xmlns:a16="http://schemas.microsoft.com/office/drawing/2014/main" id="{49F56233-30C4-0F46-9168-D57271E43D18}"/>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sḷïďè">
                  <a:extLst>
                    <a:ext uri="{FF2B5EF4-FFF2-40B4-BE49-F238E27FC236}">
                      <a16:creationId xmlns:a16="http://schemas.microsoft.com/office/drawing/2014/main" id="{6638C687-B70C-AA41-9638-1415A9AD62F2}"/>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ṧļîḓé">
                  <a:extLst>
                    <a:ext uri="{FF2B5EF4-FFF2-40B4-BE49-F238E27FC236}">
                      <a16:creationId xmlns:a16="http://schemas.microsoft.com/office/drawing/2014/main" id="{CB7F3F4F-FF7E-6D41-98A9-583985533E49}"/>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iSļïḑé">
                  <a:extLst>
                    <a:ext uri="{FF2B5EF4-FFF2-40B4-BE49-F238E27FC236}">
                      <a16:creationId xmlns:a16="http://schemas.microsoft.com/office/drawing/2014/main" id="{ED85EC8D-64A6-444E-803E-432FF9B95291}"/>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šlïďè">
                  <a:extLst>
                    <a:ext uri="{FF2B5EF4-FFF2-40B4-BE49-F238E27FC236}">
                      <a16:creationId xmlns:a16="http://schemas.microsoft.com/office/drawing/2014/main" id="{8032418B-2DA6-5447-AE64-7EC7DEC3AF6B}"/>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şḷîḑe">
                  <a:extLst>
                    <a:ext uri="{FF2B5EF4-FFF2-40B4-BE49-F238E27FC236}">
                      <a16:creationId xmlns:a16="http://schemas.microsoft.com/office/drawing/2014/main" id="{2C05E190-E18D-414C-9478-C959185F35F0}"/>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ṥḻiďê">
                  <a:extLst>
                    <a:ext uri="{FF2B5EF4-FFF2-40B4-BE49-F238E27FC236}">
                      <a16:creationId xmlns:a16="http://schemas.microsoft.com/office/drawing/2014/main" id="{0EE4CB63-382B-634A-9811-19A948EF7B3E}"/>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19" name="ïšľîḍê">
                <a:extLst>
                  <a:ext uri="{FF2B5EF4-FFF2-40B4-BE49-F238E27FC236}">
                    <a16:creationId xmlns:a16="http://schemas.microsoft.com/office/drawing/2014/main" id="{22F2DC19-2069-5346-915C-BE1A926D416C}"/>
                  </a:ext>
                </a:extLst>
              </p:cNvPr>
              <p:cNvGrpSpPr/>
              <p:nvPr/>
            </p:nvGrpSpPr>
            <p:grpSpPr>
              <a:xfrm>
                <a:off x="4412452" y="3781425"/>
                <a:ext cx="2312689" cy="166461"/>
                <a:chOff x="6986588" y="3521075"/>
                <a:chExt cx="1654176" cy="119063"/>
              </a:xfrm>
            </p:grpSpPr>
            <p:sp>
              <p:nvSpPr>
                <p:cNvPr id="120" name="îṩľîḑê">
                  <a:extLst>
                    <a:ext uri="{FF2B5EF4-FFF2-40B4-BE49-F238E27FC236}">
                      <a16:creationId xmlns:a16="http://schemas.microsoft.com/office/drawing/2014/main" id="{FE3DB936-91B2-2141-828C-E229799567BD}"/>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îṩḷîde">
                  <a:extLst>
                    <a:ext uri="{FF2B5EF4-FFF2-40B4-BE49-F238E27FC236}">
                      <a16:creationId xmlns:a16="http://schemas.microsoft.com/office/drawing/2014/main" id="{28E78463-2413-8041-96B6-80CE0C04FA0F}"/>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îṣḻîḑê">
                  <a:extLst>
                    <a:ext uri="{FF2B5EF4-FFF2-40B4-BE49-F238E27FC236}">
                      <a16:creationId xmlns:a16="http://schemas.microsoft.com/office/drawing/2014/main" id="{4C2BBE73-6AE9-9242-87EA-A93638EC119C}"/>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ïṥlíḑê">
                  <a:extLst>
                    <a:ext uri="{FF2B5EF4-FFF2-40B4-BE49-F238E27FC236}">
                      <a16:creationId xmlns:a16="http://schemas.microsoft.com/office/drawing/2014/main" id="{0A52D05C-BBF6-FF4C-9BF9-75476B98E0A1}"/>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ş1íḋe">
                  <a:extLst>
                    <a:ext uri="{FF2B5EF4-FFF2-40B4-BE49-F238E27FC236}">
                      <a16:creationId xmlns:a16="http://schemas.microsoft.com/office/drawing/2014/main" id="{3EEB9FE5-50DA-DE46-AF80-0A6B9B968480}"/>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îş1ïḋe">
                  <a:extLst>
                    <a:ext uri="{FF2B5EF4-FFF2-40B4-BE49-F238E27FC236}">
                      <a16:creationId xmlns:a16="http://schemas.microsoft.com/office/drawing/2014/main" id="{087A541E-3726-A646-ADEF-23D360B6D60B}"/>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šlídè">
                  <a:extLst>
                    <a:ext uri="{FF2B5EF4-FFF2-40B4-BE49-F238E27FC236}">
                      <a16:creationId xmlns:a16="http://schemas.microsoft.com/office/drawing/2014/main" id="{73B30903-C873-4B4F-83AB-889689A45C0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ṣḻîďe">
                  <a:extLst>
                    <a:ext uri="{FF2B5EF4-FFF2-40B4-BE49-F238E27FC236}">
                      <a16:creationId xmlns:a16="http://schemas.microsoft.com/office/drawing/2014/main" id="{B68610B5-384A-5444-B88F-376C4FA8D0CF}"/>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ŝḻiḋè">
                  <a:extLst>
                    <a:ext uri="{FF2B5EF4-FFF2-40B4-BE49-F238E27FC236}">
                      <a16:creationId xmlns:a16="http://schemas.microsoft.com/office/drawing/2014/main" id="{3A82AD56-1966-EA4B-B3F8-EB7D1DEA3749}"/>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î$ḷíďé">
                  <a:extLst>
                    <a:ext uri="{FF2B5EF4-FFF2-40B4-BE49-F238E27FC236}">
                      <a16:creationId xmlns:a16="http://schemas.microsoft.com/office/drawing/2014/main" id="{54933003-85C3-2C47-A9C4-65A81F207613}"/>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ṡlîďe">
                  <a:extLst>
                    <a:ext uri="{FF2B5EF4-FFF2-40B4-BE49-F238E27FC236}">
                      <a16:creationId xmlns:a16="http://schemas.microsoft.com/office/drawing/2014/main" id="{1BECEAB7-248B-AA42-8908-DD607D3714D2}"/>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ïşľîḍé">
                  <a:extLst>
                    <a:ext uri="{FF2B5EF4-FFF2-40B4-BE49-F238E27FC236}">
                      <a16:creationId xmlns:a16="http://schemas.microsoft.com/office/drawing/2014/main" id="{98AA2EBD-24E5-A04C-9C30-DEBA2868347A}"/>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îṩľîďe">
                  <a:extLst>
                    <a:ext uri="{FF2B5EF4-FFF2-40B4-BE49-F238E27FC236}">
                      <a16:creationId xmlns:a16="http://schemas.microsoft.com/office/drawing/2014/main" id="{BEF1C259-B328-A949-B6F6-33D71AD47955}"/>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iS1idè">
                  <a:extLst>
                    <a:ext uri="{FF2B5EF4-FFF2-40B4-BE49-F238E27FC236}">
                      <a16:creationId xmlns:a16="http://schemas.microsoft.com/office/drawing/2014/main" id="{DAD97B4D-4863-4840-A6AA-02D65D81444F}"/>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iṣḷîḋe">
                  <a:extLst>
                    <a:ext uri="{FF2B5EF4-FFF2-40B4-BE49-F238E27FC236}">
                      <a16:creationId xmlns:a16="http://schemas.microsoft.com/office/drawing/2014/main" id="{0D072254-4A39-7448-89AB-C9BE271F54F5}"/>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sp>
        <p:nvSpPr>
          <p:cNvPr id="216" name="矩形 215">
            <a:extLst>
              <a:ext uri="{FF2B5EF4-FFF2-40B4-BE49-F238E27FC236}">
                <a16:creationId xmlns:a16="http://schemas.microsoft.com/office/drawing/2014/main" id="{0CFD86C3-D3BD-5A45-AFAA-B017729B5CCB}"/>
              </a:ext>
            </a:extLst>
          </p:cNvPr>
          <p:cNvSpPr/>
          <p:nvPr userDrawn="1"/>
        </p:nvSpPr>
        <p:spPr>
          <a:xfrm>
            <a:off x="12014027" y="0"/>
            <a:ext cx="17797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7" name="图片占位符 216">
            <a:extLst>
              <a:ext uri="{FF2B5EF4-FFF2-40B4-BE49-F238E27FC236}">
                <a16:creationId xmlns:a16="http://schemas.microsoft.com/office/drawing/2014/main" id="{FC1A53E1-F500-2A47-9693-5E1D08EA658B}"/>
              </a:ext>
            </a:extLst>
          </p:cNvPr>
          <p:cNvSpPr>
            <a:spLocks noGrp="1"/>
          </p:cNvSpPr>
          <p:nvPr>
            <p:ph type="pic" sz="quarter" idx="15"/>
          </p:nvPr>
        </p:nvSpPr>
        <p:spPr>
          <a:xfrm>
            <a:off x="7916864" y="0"/>
            <a:ext cx="4097163" cy="6858000"/>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p:spPr>
        <p:txBody>
          <a:bodyPr wrap="square">
            <a:noAutofit/>
          </a:bodyPr>
          <a:lstStyle/>
          <a:p>
            <a:endParaRPr kumimoji="1" lang="zh-CN" altLang="en-US"/>
          </a:p>
        </p:txBody>
      </p:sp>
      <p:sp>
        <p:nvSpPr>
          <p:cNvPr id="218" name="任意形状 217">
            <a:extLst>
              <a:ext uri="{FF2B5EF4-FFF2-40B4-BE49-F238E27FC236}">
                <a16:creationId xmlns:a16="http://schemas.microsoft.com/office/drawing/2014/main" id="{DB9E50D0-EECC-9D4D-A33E-D6F4CDB03DBB}"/>
              </a:ext>
            </a:extLst>
          </p:cNvPr>
          <p:cNvSpPr/>
          <p:nvPr userDrawn="1"/>
        </p:nvSpPr>
        <p:spPr>
          <a:xfrm>
            <a:off x="7812540" y="-86497"/>
            <a:ext cx="4270127" cy="7027086"/>
          </a:xfrm>
          <a:custGeom>
            <a:avLst/>
            <a:gdLst>
              <a:gd name="connsiteX0" fmla="*/ 533952 w 4167120"/>
              <a:gd name="connsiteY0" fmla="*/ 0 h 6858000"/>
              <a:gd name="connsiteX1" fmla="*/ 4167120 w 4167120"/>
              <a:gd name="connsiteY1" fmla="*/ 0 h 6858000"/>
              <a:gd name="connsiteX2" fmla="*/ 4167120 w 4167120"/>
              <a:gd name="connsiteY2" fmla="*/ 6858000 h 6858000"/>
              <a:gd name="connsiteX3" fmla="*/ 427599 w 4167120"/>
              <a:gd name="connsiteY3" fmla="*/ 6858000 h 6858000"/>
              <a:gd name="connsiteX4" fmla="*/ 322189 w 4167120"/>
              <a:gd name="connsiteY4" fmla="*/ 6466939 h 6858000"/>
              <a:gd name="connsiteX5" fmla="*/ 0 w 4167120"/>
              <a:gd name="connsiteY5" fmla="*/ 3599121 h 6858000"/>
              <a:gd name="connsiteX6" fmla="*/ 455902 w 4167120"/>
              <a:gd name="connsiteY6" fmla="*/ 235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120" h="6858000">
                <a:moveTo>
                  <a:pt x="533952" y="0"/>
                </a:moveTo>
                <a:lnTo>
                  <a:pt x="4167120" y="0"/>
                </a:lnTo>
                <a:lnTo>
                  <a:pt x="4167120" y="6858000"/>
                </a:lnTo>
                <a:lnTo>
                  <a:pt x="427599" y="6858000"/>
                </a:lnTo>
                <a:lnTo>
                  <a:pt x="322189" y="6466939"/>
                </a:lnTo>
                <a:cubicBezTo>
                  <a:pt x="116715" y="5614442"/>
                  <a:pt x="0" y="4637502"/>
                  <a:pt x="0" y="3599121"/>
                </a:cubicBezTo>
                <a:cubicBezTo>
                  <a:pt x="0" y="2353065"/>
                  <a:pt x="168069" y="1195481"/>
                  <a:pt x="455902" y="235243"/>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Tree>
    <p:extLst>
      <p:ext uri="{BB962C8B-B14F-4D97-AF65-F5344CB8AC3E}">
        <p14:creationId xmlns:p14="http://schemas.microsoft.com/office/powerpoint/2010/main" val="75004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结尾版式2">
    <p:spTree>
      <p:nvGrpSpPr>
        <p:cNvPr id="1" name=""/>
        <p:cNvGrpSpPr/>
        <p:nvPr/>
      </p:nvGrpSpPr>
      <p:grpSpPr>
        <a:xfrm>
          <a:off x="0" y="0"/>
          <a:ext cx="0" cy="0"/>
          <a:chOff x="0" y="0"/>
          <a:chExt cx="0" cy="0"/>
        </a:xfrm>
      </p:grpSpPr>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l">
              <a:lnSpc>
                <a:spcPct val="130000"/>
              </a:lnSpc>
            </a:pPr>
            <a:endParaRPr kumimoji="1" lang="zh-CN" altLang="en-US" sz="2000" dirty="0">
              <a:solidFill>
                <a:schemeClr val="tx1">
                  <a:lumMod val="75000"/>
                  <a:lumOff val="25000"/>
                </a:schemeClr>
              </a:solidFill>
            </a:endParaRPr>
          </a:p>
        </p:txBody>
      </p:sp>
      <p:sp>
        <p:nvSpPr>
          <p:cNvPr id="9" name="图片占位符 8">
            <a:extLst>
              <a:ext uri="{FF2B5EF4-FFF2-40B4-BE49-F238E27FC236}">
                <a16:creationId xmlns:a16="http://schemas.microsoft.com/office/drawing/2014/main" id="{5604C697-5F9B-7147-A35C-C3337DB17A32}"/>
              </a:ext>
            </a:extLst>
          </p:cNvPr>
          <p:cNvSpPr>
            <a:spLocks noGrp="1"/>
          </p:cNvSpPr>
          <p:nvPr>
            <p:ph type="pic" sz="quarter" idx="15"/>
          </p:nvPr>
        </p:nvSpPr>
        <p:spPr>
          <a:xfrm>
            <a:off x="0" y="0"/>
            <a:ext cx="12192000" cy="3632200"/>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p:spPr>
        <p:txBody>
          <a:bodyPr wrap="square">
            <a:noAutofit/>
          </a:bodyPr>
          <a:lstStyle/>
          <a:p>
            <a:endParaRPr kumimoji="1" lang="zh-CN" altLang="en-US" dirty="0"/>
          </a:p>
        </p:txBody>
      </p:sp>
      <p:grpSp>
        <p:nvGrpSpPr>
          <p:cNvPr id="2" name="íşḷïḑe">
            <a:extLst>
              <a:ext uri="{FF2B5EF4-FFF2-40B4-BE49-F238E27FC236}">
                <a16:creationId xmlns:a16="http://schemas.microsoft.com/office/drawing/2014/main" id="{E45ABB50-9A36-8BB8-4EE5-AA66622CA800}"/>
              </a:ext>
            </a:extLst>
          </p:cNvPr>
          <p:cNvGrpSpPr/>
          <p:nvPr userDrawn="1"/>
        </p:nvGrpSpPr>
        <p:grpSpPr>
          <a:xfrm>
            <a:off x="10318826" y="6251198"/>
            <a:ext cx="1054401" cy="383497"/>
            <a:chOff x="4412452" y="3106738"/>
            <a:chExt cx="2312689" cy="841148"/>
          </a:xfrm>
        </p:grpSpPr>
        <p:grpSp>
          <p:nvGrpSpPr>
            <p:cNvPr id="5" name="îṥľíḑé">
              <a:extLst>
                <a:ext uri="{FF2B5EF4-FFF2-40B4-BE49-F238E27FC236}">
                  <a16:creationId xmlns:a16="http://schemas.microsoft.com/office/drawing/2014/main" id="{E374F294-1F1F-74C3-502E-65287A868A93}"/>
                </a:ext>
              </a:extLst>
            </p:cNvPr>
            <p:cNvGrpSpPr/>
            <p:nvPr/>
          </p:nvGrpSpPr>
          <p:grpSpPr>
            <a:xfrm>
              <a:off x="4422776" y="3106738"/>
              <a:ext cx="2293937" cy="617538"/>
              <a:chOff x="4422776" y="3106738"/>
              <a:chExt cx="2293937" cy="617538"/>
            </a:xfrm>
          </p:grpSpPr>
          <p:sp>
            <p:nvSpPr>
              <p:cNvPr id="53" name="išḻiḑé">
                <a:extLst>
                  <a:ext uri="{FF2B5EF4-FFF2-40B4-BE49-F238E27FC236}">
                    <a16:creationId xmlns:a16="http://schemas.microsoft.com/office/drawing/2014/main" id="{60B6D8AD-5D84-5E09-70C9-0B73901E3BC5}"/>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ṥľíďè">
                <a:extLst>
                  <a:ext uri="{FF2B5EF4-FFF2-40B4-BE49-F238E27FC236}">
                    <a16:creationId xmlns:a16="http://schemas.microsoft.com/office/drawing/2014/main" id="{DE1E943E-6ED4-DBF5-B9C8-A8C5CFBFD2AD}"/>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ś1iḑe">
                <a:extLst>
                  <a:ext uri="{FF2B5EF4-FFF2-40B4-BE49-F238E27FC236}">
                    <a16:creationId xmlns:a16="http://schemas.microsoft.com/office/drawing/2014/main" id="{84C80FED-4C32-034C-AE9D-F82941252E06}"/>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iṩ1iḋè">
                <a:extLst>
                  <a:ext uri="{FF2B5EF4-FFF2-40B4-BE49-F238E27FC236}">
                    <a16:creationId xmlns:a16="http://schemas.microsoft.com/office/drawing/2014/main" id="{B2F71D19-5CC2-C0A2-B673-496C32B9E74B}"/>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ṩlïḓè">
                <a:extLst>
                  <a:ext uri="{FF2B5EF4-FFF2-40B4-BE49-F238E27FC236}">
                    <a16:creationId xmlns:a16="http://schemas.microsoft.com/office/drawing/2014/main" id="{9B2F1749-05FC-01B4-9AE1-9D2CD9E746D5}"/>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sḷïďè">
                <a:extLst>
                  <a:ext uri="{FF2B5EF4-FFF2-40B4-BE49-F238E27FC236}">
                    <a16:creationId xmlns:a16="http://schemas.microsoft.com/office/drawing/2014/main" id="{9CB71D71-702E-D95E-5248-DF85428CAD05}"/>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ṧļîḓé">
                <a:extLst>
                  <a:ext uri="{FF2B5EF4-FFF2-40B4-BE49-F238E27FC236}">
                    <a16:creationId xmlns:a16="http://schemas.microsoft.com/office/drawing/2014/main" id="{E3109071-2C98-B65E-0C25-7DF642CAF966}"/>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Sļïḑé">
                <a:extLst>
                  <a:ext uri="{FF2B5EF4-FFF2-40B4-BE49-F238E27FC236}">
                    <a16:creationId xmlns:a16="http://schemas.microsoft.com/office/drawing/2014/main" id="{246F350F-1228-F08F-7385-C241996471BD}"/>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šlïďè">
                <a:extLst>
                  <a:ext uri="{FF2B5EF4-FFF2-40B4-BE49-F238E27FC236}">
                    <a16:creationId xmlns:a16="http://schemas.microsoft.com/office/drawing/2014/main" id="{83A84705-5395-8CCE-0E0B-9F394EF6ADE4}"/>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şḷîḑe">
                <a:extLst>
                  <a:ext uri="{FF2B5EF4-FFF2-40B4-BE49-F238E27FC236}">
                    <a16:creationId xmlns:a16="http://schemas.microsoft.com/office/drawing/2014/main" id="{9F30EE12-EB9E-B9E4-C6F9-47A82A197957}"/>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ṥḻiďê">
                <a:extLst>
                  <a:ext uri="{FF2B5EF4-FFF2-40B4-BE49-F238E27FC236}">
                    <a16:creationId xmlns:a16="http://schemas.microsoft.com/office/drawing/2014/main" id="{68D396FD-80F0-DD03-E369-3241B6C40576}"/>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6" name="ïšľîḍê">
              <a:extLst>
                <a:ext uri="{FF2B5EF4-FFF2-40B4-BE49-F238E27FC236}">
                  <a16:creationId xmlns:a16="http://schemas.microsoft.com/office/drawing/2014/main" id="{ABA323CA-FD99-1159-6E6C-9340A6E1800B}"/>
                </a:ext>
              </a:extLst>
            </p:cNvPr>
            <p:cNvGrpSpPr/>
            <p:nvPr/>
          </p:nvGrpSpPr>
          <p:grpSpPr>
            <a:xfrm>
              <a:off x="4412452" y="3781425"/>
              <a:ext cx="2312689" cy="166461"/>
              <a:chOff x="6986588" y="3521075"/>
              <a:chExt cx="1654176" cy="119063"/>
            </a:xfrm>
          </p:grpSpPr>
          <p:sp>
            <p:nvSpPr>
              <p:cNvPr id="38" name="îṩľîḑê">
                <a:extLst>
                  <a:ext uri="{FF2B5EF4-FFF2-40B4-BE49-F238E27FC236}">
                    <a16:creationId xmlns:a16="http://schemas.microsoft.com/office/drawing/2014/main" id="{A8B58B66-9AF1-3CD9-FCD8-5AB9FA1B2EDD}"/>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ṩḷîde">
                <a:extLst>
                  <a:ext uri="{FF2B5EF4-FFF2-40B4-BE49-F238E27FC236}">
                    <a16:creationId xmlns:a16="http://schemas.microsoft.com/office/drawing/2014/main" id="{6FCF8999-42C6-3980-AB32-E97C9471EC30}"/>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ṣḻîḑê">
                <a:extLst>
                  <a:ext uri="{FF2B5EF4-FFF2-40B4-BE49-F238E27FC236}">
                    <a16:creationId xmlns:a16="http://schemas.microsoft.com/office/drawing/2014/main" id="{BF9936AE-8BA9-69EC-1C18-6721EBE16F59}"/>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ṥlíḑê">
                <a:extLst>
                  <a:ext uri="{FF2B5EF4-FFF2-40B4-BE49-F238E27FC236}">
                    <a16:creationId xmlns:a16="http://schemas.microsoft.com/office/drawing/2014/main" id="{62800E99-EFC7-2F2D-9693-836945518799}"/>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îş1íḋe">
                <a:extLst>
                  <a:ext uri="{FF2B5EF4-FFF2-40B4-BE49-F238E27FC236}">
                    <a16:creationId xmlns:a16="http://schemas.microsoft.com/office/drawing/2014/main" id="{5A136715-0A79-2A41-BC50-7CE7B383D6A7}"/>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ş1ïḋe">
                <a:extLst>
                  <a:ext uri="{FF2B5EF4-FFF2-40B4-BE49-F238E27FC236}">
                    <a16:creationId xmlns:a16="http://schemas.microsoft.com/office/drawing/2014/main" id="{94E045B6-5934-167A-AF3D-D93AB696B965}"/>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šlídè">
                <a:extLst>
                  <a:ext uri="{FF2B5EF4-FFF2-40B4-BE49-F238E27FC236}">
                    <a16:creationId xmlns:a16="http://schemas.microsoft.com/office/drawing/2014/main" id="{2CDF37D2-F9F9-2AEB-C58B-B0CFEDCC0175}"/>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ṣḻîďe">
                <a:extLst>
                  <a:ext uri="{FF2B5EF4-FFF2-40B4-BE49-F238E27FC236}">
                    <a16:creationId xmlns:a16="http://schemas.microsoft.com/office/drawing/2014/main" id="{8116E933-ED83-32CF-71E8-7792DD00E570}"/>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ŝḻiḋè">
                <a:extLst>
                  <a:ext uri="{FF2B5EF4-FFF2-40B4-BE49-F238E27FC236}">
                    <a16:creationId xmlns:a16="http://schemas.microsoft.com/office/drawing/2014/main" id="{C8E86DA8-455F-A242-C95F-4A6252155815}"/>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ḷíďé">
                <a:extLst>
                  <a:ext uri="{FF2B5EF4-FFF2-40B4-BE49-F238E27FC236}">
                    <a16:creationId xmlns:a16="http://schemas.microsoft.com/office/drawing/2014/main" id="{C089105F-763B-7890-9177-3B8CB650445D}"/>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ṡlîďe">
                <a:extLst>
                  <a:ext uri="{FF2B5EF4-FFF2-40B4-BE49-F238E27FC236}">
                    <a16:creationId xmlns:a16="http://schemas.microsoft.com/office/drawing/2014/main" id="{15F043DC-98F6-F4C3-42E6-4354D5938C87}"/>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şľîḍé">
                <a:extLst>
                  <a:ext uri="{FF2B5EF4-FFF2-40B4-BE49-F238E27FC236}">
                    <a16:creationId xmlns:a16="http://schemas.microsoft.com/office/drawing/2014/main" id="{C58689E9-AF4F-D0B4-B45F-A1108E730CCD}"/>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ṩľîďe">
                <a:extLst>
                  <a:ext uri="{FF2B5EF4-FFF2-40B4-BE49-F238E27FC236}">
                    <a16:creationId xmlns:a16="http://schemas.microsoft.com/office/drawing/2014/main" id="{33B7EF8D-DBAC-3F0D-FCFD-2812E056A197}"/>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S1idè">
                <a:extLst>
                  <a:ext uri="{FF2B5EF4-FFF2-40B4-BE49-F238E27FC236}">
                    <a16:creationId xmlns:a16="http://schemas.microsoft.com/office/drawing/2014/main" id="{51C0C847-BDDC-E4B3-48E2-0BBFCD6BC021}"/>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iṣḷîḋe">
                <a:extLst>
                  <a:ext uri="{FF2B5EF4-FFF2-40B4-BE49-F238E27FC236}">
                    <a16:creationId xmlns:a16="http://schemas.microsoft.com/office/drawing/2014/main" id="{8862D49B-E083-B4BF-0463-E4A41080CB46}"/>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1670904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a:prstGeom prst="rect">
            <a:avLst/>
          </a:prstGeom>
        </p:spPr>
        <p:txBody>
          <a:bodyPr lIns="0"/>
          <a:lstStyle>
            <a:lvl1pPr>
              <a:defRPr sz="3600" b="1">
                <a:solidFill>
                  <a:schemeClr val="accent2"/>
                </a:solidFill>
                <a:latin typeface="方正小标宋简体" panose="02010601030101010101" pitchFamily="2" charset="-122"/>
                <a:ea typeface="方正小标宋简体" panose="02010601030101010101" pitchFamily="2" charset="-122"/>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Tree>
    <p:extLst>
      <p:ext uri="{BB962C8B-B14F-4D97-AF65-F5344CB8AC3E}">
        <p14:creationId xmlns:p14="http://schemas.microsoft.com/office/powerpoint/2010/main" val="2862583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grpSp>
        <p:nvGrpSpPr>
          <p:cNvPr id="108" name="组合 107">
            <a:extLst>
              <a:ext uri="{FF2B5EF4-FFF2-40B4-BE49-F238E27FC236}">
                <a16:creationId xmlns:a16="http://schemas.microsoft.com/office/drawing/2014/main" id="{800D2A5F-D418-9540-BE94-515C5E0BFD6F}"/>
              </a:ext>
            </a:extLst>
          </p:cNvPr>
          <p:cNvGrpSpPr/>
          <p:nvPr userDrawn="1"/>
        </p:nvGrpSpPr>
        <p:grpSpPr>
          <a:xfrm flipH="1">
            <a:off x="7081926" y="1542464"/>
            <a:ext cx="3346546" cy="2744651"/>
            <a:chOff x="5391486" y="1250127"/>
            <a:chExt cx="1521247" cy="1247642"/>
          </a:xfrm>
        </p:grpSpPr>
        <p:sp>
          <p:nvSpPr>
            <p:cNvPr id="109" name="任意形状 108">
              <a:extLst>
                <a:ext uri="{FF2B5EF4-FFF2-40B4-BE49-F238E27FC236}">
                  <a16:creationId xmlns:a16="http://schemas.microsoft.com/office/drawing/2014/main" id="{0687A1B3-222F-1444-8F62-1D4AD90DEDB7}"/>
                </a:ext>
              </a:extLst>
            </p:cNvPr>
            <p:cNvSpPr/>
            <p:nvPr/>
          </p:nvSpPr>
          <p:spPr>
            <a:xfrm>
              <a:off x="5391486"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1" name="任意形状 110">
              <a:extLst>
                <a:ext uri="{FF2B5EF4-FFF2-40B4-BE49-F238E27FC236}">
                  <a16:creationId xmlns:a16="http://schemas.microsoft.com/office/drawing/2014/main" id="{9CE7ECBC-1D33-D24E-A705-B7E30A874744}"/>
                </a:ext>
              </a:extLst>
            </p:cNvPr>
            <p:cNvSpPr/>
            <p:nvPr/>
          </p:nvSpPr>
          <p:spPr>
            <a:xfrm>
              <a:off x="6277968" y="1250127"/>
              <a:ext cx="634765" cy="1247642"/>
            </a:xfrm>
            <a:custGeom>
              <a:avLst/>
              <a:gdLst/>
              <a:ahLst/>
              <a:cxnLst/>
              <a:rect l="l" t="t" r="r" b="b"/>
              <a:pathLst>
                <a:path w="634765" h="1247642">
                  <a:moveTo>
                    <a:pt x="353863" y="0"/>
                  </a:moveTo>
                  <a:lnTo>
                    <a:pt x="598284" y="0"/>
                  </a:lnTo>
                  <a:lnTo>
                    <a:pt x="324678" y="612877"/>
                  </a:lnTo>
                  <a:lnTo>
                    <a:pt x="634765" y="612877"/>
                  </a:lnTo>
                  <a:lnTo>
                    <a:pt x="634765" y="1247642"/>
                  </a:lnTo>
                  <a:lnTo>
                    <a:pt x="0" y="1247642"/>
                  </a:lnTo>
                  <a:lnTo>
                    <a:pt x="0" y="609229"/>
                  </a:lnTo>
                  <a:lnTo>
                    <a:pt x="353863" y="0"/>
                  </a:lnTo>
                  <a:close/>
                </a:path>
              </a:pathLst>
            </a:custGeom>
            <a:solidFill>
              <a:schemeClr val="tx2">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sp>
        <p:nvSpPr>
          <p:cNvPr id="113" name="矩形标注 112">
            <a:extLst>
              <a:ext uri="{FF2B5EF4-FFF2-40B4-BE49-F238E27FC236}">
                <a16:creationId xmlns:a16="http://schemas.microsoft.com/office/drawing/2014/main" id="{C051AE12-55DB-F74E-B1DF-61E3379EFEBF}"/>
              </a:ext>
            </a:extLst>
          </p:cNvPr>
          <p:cNvSpPr/>
          <p:nvPr userDrawn="1"/>
        </p:nvSpPr>
        <p:spPr>
          <a:xfrm>
            <a:off x="4295775" y="1792186"/>
            <a:ext cx="7092949" cy="3985468"/>
          </a:xfrm>
          <a:prstGeom prst="wedgeRectCallout">
            <a:avLst>
              <a:gd name="adj1" fmla="val -57128"/>
              <a:gd name="adj2" fmla="val -8009"/>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a:p>
            <a:pPr>
              <a:lnSpc>
                <a:spcPct val="130000"/>
              </a:lnSpc>
            </a:pPr>
            <a:endParaRPr kumimoji="1" lang="en-US" altLang="zh-CN" sz="2000" dirty="0">
              <a:solidFill>
                <a:schemeClr val="tx1">
                  <a:lumMod val="75000"/>
                  <a:lumOff val="25000"/>
                </a:schemeClr>
              </a:solidFill>
            </a:endParaRPr>
          </a:p>
        </p:txBody>
      </p:sp>
      <p:sp>
        <p:nvSpPr>
          <p:cNvPr id="114" name="椭圆 113">
            <a:extLst>
              <a:ext uri="{FF2B5EF4-FFF2-40B4-BE49-F238E27FC236}">
                <a16:creationId xmlns:a16="http://schemas.microsoft.com/office/drawing/2014/main" id="{C9A17E54-0F0D-6D4C-AA24-3BE97F9C2995}"/>
              </a:ext>
            </a:extLst>
          </p:cNvPr>
          <p:cNvSpPr/>
          <p:nvPr userDrawn="1"/>
        </p:nvSpPr>
        <p:spPr>
          <a:xfrm>
            <a:off x="994874" y="1801406"/>
            <a:ext cx="2586526" cy="2586526"/>
          </a:xfrm>
          <a:prstGeom prst="ellipse">
            <a:avLst/>
          </a:prstGeom>
          <a:noFill/>
          <a:ln cmpd="thickThin">
            <a:solidFill>
              <a:schemeClr val="accent2"/>
            </a:soli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7" name="图片占位符 116">
            <a:extLst>
              <a:ext uri="{FF2B5EF4-FFF2-40B4-BE49-F238E27FC236}">
                <a16:creationId xmlns:a16="http://schemas.microsoft.com/office/drawing/2014/main" id="{FA2D7BE4-379A-4340-9DA9-D43E5F7B4335}"/>
              </a:ext>
            </a:extLst>
          </p:cNvPr>
          <p:cNvSpPr>
            <a:spLocks noGrp="1"/>
          </p:cNvSpPr>
          <p:nvPr>
            <p:ph type="pic" sz="quarter" idx="10"/>
          </p:nvPr>
        </p:nvSpPr>
        <p:spPr>
          <a:xfrm>
            <a:off x="1139471" y="1946004"/>
            <a:ext cx="2297332" cy="2297332"/>
          </a:xfrm>
          <a:custGeom>
            <a:avLst/>
            <a:gdLst>
              <a:gd name="connsiteX0" fmla="*/ 1148666 w 2297332"/>
              <a:gd name="connsiteY0" fmla="*/ 0 h 2297332"/>
              <a:gd name="connsiteX1" fmla="*/ 2297332 w 2297332"/>
              <a:gd name="connsiteY1" fmla="*/ 1148666 h 2297332"/>
              <a:gd name="connsiteX2" fmla="*/ 1148666 w 2297332"/>
              <a:gd name="connsiteY2" fmla="*/ 2297332 h 2297332"/>
              <a:gd name="connsiteX3" fmla="*/ 0 w 2297332"/>
              <a:gd name="connsiteY3" fmla="*/ 1148666 h 2297332"/>
              <a:gd name="connsiteX4" fmla="*/ 1148666 w 2297332"/>
              <a:gd name="connsiteY4" fmla="*/ 0 h 2297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332" h="2297332">
                <a:moveTo>
                  <a:pt x="1148666" y="0"/>
                </a:moveTo>
                <a:cubicBezTo>
                  <a:pt x="1783057" y="0"/>
                  <a:pt x="2297332" y="514275"/>
                  <a:pt x="2297332" y="1148666"/>
                </a:cubicBezTo>
                <a:cubicBezTo>
                  <a:pt x="2297332" y="1783057"/>
                  <a:pt x="1783057" y="2297332"/>
                  <a:pt x="1148666" y="2297332"/>
                </a:cubicBezTo>
                <a:cubicBezTo>
                  <a:pt x="514275" y="2297332"/>
                  <a:pt x="0" y="1783057"/>
                  <a:pt x="0" y="1148666"/>
                </a:cubicBezTo>
                <a:cubicBezTo>
                  <a:pt x="0" y="514275"/>
                  <a:pt x="514275" y="0"/>
                  <a:pt x="1148666" y="0"/>
                </a:cubicBezTo>
                <a:close/>
              </a:path>
            </a:pathLst>
          </a:custGeom>
          <a:ln w="12700">
            <a:solidFill>
              <a:schemeClr val="accent2"/>
            </a:solidFill>
          </a:ln>
        </p:spPr>
        <p:txBody>
          <a:bodyPr wrap="square">
            <a:noAutofit/>
          </a:bodyPr>
          <a:lstStyle/>
          <a:p>
            <a:endParaRPr kumimoji="1" lang="zh-CN" altLang="en-US"/>
          </a:p>
        </p:txBody>
      </p:sp>
    </p:spTree>
    <p:extLst>
      <p:ext uri="{BB962C8B-B14F-4D97-AF65-F5344CB8AC3E}">
        <p14:creationId xmlns:p14="http://schemas.microsoft.com/office/powerpoint/2010/main" val="24573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张图片1">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grpSp>
        <p:nvGrpSpPr>
          <p:cNvPr id="107" name="组合 106">
            <a:extLst>
              <a:ext uri="{FF2B5EF4-FFF2-40B4-BE49-F238E27FC236}">
                <a16:creationId xmlns:a16="http://schemas.microsoft.com/office/drawing/2014/main" id="{3FDD86D2-DF87-3E4E-893D-4CF1CE8430ED}"/>
              </a:ext>
            </a:extLst>
          </p:cNvPr>
          <p:cNvGrpSpPr/>
          <p:nvPr userDrawn="1"/>
        </p:nvGrpSpPr>
        <p:grpSpPr>
          <a:xfrm>
            <a:off x="803275" y="1402933"/>
            <a:ext cx="5296364" cy="4835897"/>
            <a:chOff x="803275" y="1402933"/>
            <a:chExt cx="5296364" cy="4835897"/>
          </a:xfrm>
        </p:grpSpPr>
        <p:sp>
          <p:nvSpPr>
            <p:cNvPr id="108" name="矩形 107">
              <a:extLst>
                <a:ext uri="{FF2B5EF4-FFF2-40B4-BE49-F238E27FC236}">
                  <a16:creationId xmlns:a16="http://schemas.microsoft.com/office/drawing/2014/main" id="{5EA2FCC1-496F-3042-A298-BBE7F6062B87}"/>
                </a:ext>
              </a:extLst>
            </p:cNvPr>
            <p:cNvSpPr/>
            <p:nvPr/>
          </p:nvSpPr>
          <p:spPr>
            <a:xfrm>
              <a:off x="806914" y="1402933"/>
              <a:ext cx="5292725" cy="48327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109" name="矩形 108">
              <a:extLst>
                <a:ext uri="{FF2B5EF4-FFF2-40B4-BE49-F238E27FC236}">
                  <a16:creationId xmlns:a16="http://schemas.microsoft.com/office/drawing/2014/main" id="{D51CC761-D2F2-C144-B91B-830F18F3D1CB}"/>
                </a:ext>
              </a:extLst>
            </p:cNvPr>
            <p:cNvSpPr/>
            <p:nvPr/>
          </p:nvSpPr>
          <p:spPr>
            <a:xfrm>
              <a:off x="803275"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1" name="矩形 110">
              <a:extLst>
                <a:ext uri="{FF2B5EF4-FFF2-40B4-BE49-F238E27FC236}">
                  <a16:creationId xmlns:a16="http://schemas.microsoft.com/office/drawing/2014/main" id="{DB59CDC8-8484-474C-B338-22A3B1CCB3A4}"/>
                </a:ext>
              </a:extLst>
            </p:cNvPr>
            <p:cNvSpPr/>
            <p:nvPr/>
          </p:nvSpPr>
          <p:spPr>
            <a:xfrm>
              <a:off x="5959997" y="1402933"/>
              <a:ext cx="136003" cy="1102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2" name="矩形 111">
              <a:extLst>
                <a:ext uri="{FF2B5EF4-FFF2-40B4-BE49-F238E27FC236}">
                  <a16:creationId xmlns:a16="http://schemas.microsoft.com/office/drawing/2014/main" id="{91BF4771-AF66-F94A-959C-A2AD132560A9}"/>
                </a:ext>
              </a:extLst>
            </p:cNvPr>
            <p:cNvSpPr/>
            <p:nvPr/>
          </p:nvSpPr>
          <p:spPr>
            <a:xfrm>
              <a:off x="808355"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13" name="矩形 112">
              <a:extLst>
                <a:ext uri="{FF2B5EF4-FFF2-40B4-BE49-F238E27FC236}">
                  <a16:creationId xmlns:a16="http://schemas.microsoft.com/office/drawing/2014/main" id="{D1C6B883-0868-BA4F-A1F3-305900A51EDE}"/>
                </a:ext>
              </a:extLst>
            </p:cNvPr>
            <p:cNvSpPr/>
            <p:nvPr/>
          </p:nvSpPr>
          <p:spPr>
            <a:xfrm>
              <a:off x="5959997" y="6111435"/>
              <a:ext cx="136003" cy="12739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grpSp>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939278" y="1513139"/>
            <a:ext cx="5031536" cy="4598296"/>
          </a:xfrm>
          <a:prstGeom prst="rect">
            <a:avLst/>
          </a:prstGeom>
        </p:spPr>
        <p:txBody>
          <a:bodyPr/>
          <a:lstStyle/>
          <a:p>
            <a:endParaRPr kumimoji="1" lang="zh-CN" altLang="en-US"/>
          </a:p>
        </p:txBody>
      </p:sp>
    </p:spTree>
    <p:extLst>
      <p:ext uri="{BB962C8B-B14F-4D97-AF65-F5344CB8AC3E}">
        <p14:creationId xmlns:p14="http://schemas.microsoft.com/office/powerpoint/2010/main" val="319716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单张图片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E400B-D16B-4A3A-AC95-3E3276FD3F1A}"/>
              </a:ext>
            </a:extLst>
          </p:cNvPr>
          <p:cNvSpPr>
            <a:spLocks noGrp="1"/>
          </p:cNvSpPr>
          <p:nvPr>
            <p:ph type="title"/>
          </p:nvPr>
        </p:nvSpPr>
        <p:spPr>
          <a:xfrm>
            <a:off x="803275" y="393486"/>
            <a:ext cx="8970989" cy="663575"/>
          </a:xfrm>
          <a:prstGeom prst="rect">
            <a:avLst/>
          </a:prstGeom>
        </p:spPr>
        <p:txBody>
          <a:bodyPr lIns="0"/>
          <a:lstStyle>
            <a:lvl1pPr>
              <a:defRPr b="1">
                <a:solidFill>
                  <a:schemeClr val="accent2"/>
                </a:solidFill>
              </a:defRPr>
            </a:lvl1pPr>
          </a:lstStyle>
          <a:p>
            <a:r>
              <a:rPr lang="zh-CN" altLang="en-US" dirty="0"/>
              <a:t>单击此处编辑母版标题样式</a:t>
            </a:r>
          </a:p>
        </p:txBody>
      </p:sp>
      <p:grpSp>
        <p:nvGrpSpPr>
          <p:cNvPr id="245" name="组合 244">
            <a:extLst>
              <a:ext uri="{FF2B5EF4-FFF2-40B4-BE49-F238E27FC236}">
                <a16:creationId xmlns:a16="http://schemas.microsoft.com/office/drawing/2014/main" id="{C2642FC6-A069-EB4A-AE09-AEAF3C0FF9D3}"/>
              </a:ext>
            </a:extLst>
          </p:cNvPr>
          <p:cNvGrpSpPr/>
          <p:nvPr userDrawn="1"/>
        </p:nvGrpSpPr>
        <p:grpSpPr>
          <a:xfrm>
            <a:off x="9895088" y="468793"/>
            <a:ext cx="1480571" cy="458860"/>
            <a:chOff x="2558030" y="228446"/>
            <a:chExt cx="6774643" cy="2099603"/>
          </a:xfrm>
        </p:grpSpPr>
        <p:grpSp>
          <p:nvGrpSpPr>
            <p:cNvPr id="246" name="íšḻîďê">
              <a:extLst>
                <a:ext uri="{FF2B5EF4-FFF2-40B4-BE49-F238E27FC236}">
                  <a16:creationId xmlns:a16="http://schemas.microsoft.com/office/drawing/2014/main" id="{49171AB3-8591-5348-9C61-F17D0F929EB0}"/>
                </a:ext>
              </a:extLst>
            </p:cNvPr>
            <p:cNvGrpSpPr/>
            <p:nvPr userDrawn="1"/>
          </p:nvGrpSpPr>
          <p:grpSpPr>
            <a:xfrm>
              <a:off x="2558030" y="228446"/>
              <a:ext cx="2085857" cy="2099603"/>
              <a:chOff x="3551238" y="3067050"/>
              <a:chExt cx="722313" cy="727075"/>
            </a:xfrm>
          </p:grpSpPr>
          <p:sp>
            <p:nvSpPr>
              <p:cNvPr id="276" name="ïş1íḍê">
                <a:extLst>
                  <a:ext uri="{FF2B5EF4-FFF2-40B4-BE49-F238E27FC236}">
                    <a16:creationId xmlns:a16="http://schemas.microsoft.com/office/drawing/2014/main" id="{331EE849-D4A4-DC42-B184-E5D68CE3C507}"/>
                  </a:ext>
                </a:extLst>
              </p:cNvPr>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íšḻïḍè">
                <a:extLst>
                  <a:ext uri="{FF2B5EF4-FFF2-40B4-BE49-F238E27FC236}">
                    <a16:creationId xmlns:a16="http://schemas.microsoft.com/office/drawing/2014/main" id="{DF8A2D4E-E7AE-764C-B284-1B5B99A5E272}"/>
                  </a:ext>
                </a:extLst>
              </p:cNvPr>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headEnd/>
                <a:tailEnd/>
              </a:ln>
            </p:spPr>
            <p:txBody>
              <a:bodyPr anchor="ctr"/>
              <a:lstStyle/>
              <a:p>
                <a:pPr algn="ctr"/>
                <a:endParaRPr/>
              </a:p>
            </p:txBody>
          </p:sp>
          <p:sp>
            <p:nvSpPr>
              <p:cNvPr id="278" name="ïśľíḓé">
                <a:extLst>
                  <a:ext uri="{FF2B5EF4-FFF2-40B4-BE49-F238E27FC236}">
                    <a16:creationId xmlns:a16="http://schemas.microsoft.com/office/drawing/2014/main" id="{AE06900F-E8EC-644A-B307-9976F21A9C04}"/>
                  </a:ext>
                </a:extLst>
              </p:cNvPr>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ïslíḍê">
                <a:extLst>
                  <a:ext uri="{FF2B5EF4-FFF2-40B4-BE49-F238E27FC236}">
                    <a16:creationId xmlns:a16="http://schemas.microsoft.com/office/drawing/2014/main" id="{52C5D888-08A1-5F44-B94A-1B39D2B56326}"/>
                  </a:ext>
                </a:extLst>
              </p:cNvPr>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ṡļïdê">
                <a:extLst>
                  <a:ext uri="{FF2B5EF4-FFF2-40B4-BE49-F238E27FC236}">
                    <a16:creationId xmlns:a16="http://schemas.microsoft.com/office/drawing/2014/main" id="{9C2A8FB3-E6B7-5342-9F1A-E66018C224B8}"/>
                  </a:ext>
                </a:extLst>
              </p:cNvPr>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iş1ïďe">
                <a:extLst>
                  <a:ext uri="{FF2B5EF4-FFF2-40B4-BE49-F238E27FC236}">
                    <a16:creationId xmlns:a16="http://schemas.microsoft.com/office/drawing/2014/main" id="{AB71DB15-AC89-EF4D-9581-A712A3F5D911}"/>
                  </a:ext>
                </a:extLst>
              </p:cNvPr>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ṩḷíḍé">
                <a:extLst>
                  <a:ext uri="{FF2B5EF4-FFF2-40B4-BE49-F238E27FC236}">
                    <a16:creationId xmlns:a16="http://schemas.microsoft.com/office/drawing/2014/main" id="{FE48DBAC-D137-5E4A-AE2A-58A5E5D92FEF}"/>
                  </a:ext>
                </a:extLst>
              </p:cNvPr>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3" name="ïśľíḍè">
                <a:extLst>
                  <a:ext uri="{FF2B5EF4-FFF2-40B4-BE49-F238E27FC236}">
                    <a16:creationId xmlns:a16="http://schemas.microsoft.com/office/drawing/2014/main" id="{64C522BC-A5D8-6E4A-8E2E-8A7E334324FA}"/>
                  </a:ext>
                </a:extLst>
              </p:cNvPr>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4" name="í$ḻîḋè">
                <a:extLst>
                  <a:ext uri="{FF2B5EF4-FFF2-40B4-BE49-F238E27FC236}">
                    <a16:creationId xmlns:a16="http://schemas.microsoft.com/office/drawing/2014/main" id="{B2A17ADB-C350-6C47-A9E7-9353F379FA7E}"/>
                  </a:ext>
                </a:extLst>
              </p:cNvPr>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5" name="iṣļíḋe">
                <a:extLst>
                  <a:ext uri="{FF2B5EF4-FFF2-40B4-BE49-F238E27FC236}">
                    <a16:creationId xmlns:a16="http://schemas.microsoft.com/office/drawing/2014/main" id="{19342845-CB0B-7842-A750-3CC457D90077}"/>
                  </a:ext>
                </a:extLst>
              </p:cNvPr>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6" name="iṩḷiḓé">
                <a:extLst>
                  <a:ext uri="{FF2B5EF4-FFF2-40B4-BE49-F238E27FC236}">
                    <a16:creationId xmlns:a16="http://schemas.microsoft.com/office/drawing/2014/main" id="{3DC316BC-A0F4-B749-9D82-3E06B5258988}"/>
                  </a:ext>
                </a:extLst>
              </p:cNvPr>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7" name="iSľiḍè">
                <a:extLst>
                  <a:ext uri="{FF2B5EF4-FFF2-40B4-BE49-F238E27FC236}">
                    <a16:creationId xmlns:a16="http://schemas.microsoft.com/office/drawing/2014/main" id="{079333E7-B194-C744-AFEB-1559449C15B0}"/>
                  </a:ext>
                </a:extLst>
              </p:cNvPr>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8" name="ïṩḷîḍe">
                <a:extLst>
                  <a:ext uri="{FF2B5EF4-FFF2-40B4-BE49-F238E27FC236}">
                    <a16:creationId xmlns:a16="http://schemas.microsoft.com/office/drawing/2014/main" id="{008C6E34-7D64-E34A-9328-DF7C7638B8EA}"/>
                  </a:ext>
                </a:extLst>
              </p:cNvPr>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9" name="íšḻiḑê">
                <a:extLst>
                  <a:ext uri="{FF2B5EF4-FFF2-40B4-BE49-F238E27FC236}">
                    <a16:creationId xmlns:a16="http://schemas.microsoft.com/office/drawing/2014/main" id="{AAABCA0A-9410-EA4D-8278-D2197B42AFF2}"/>
                  </a:ext>
                </a:extLst>
              </p:cNvPr>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0" name="ïṩļïďè">
                <a:extLst>
                  <a:ext uri="{FF2B5EF4-FFF2-40B4-BE49-F238E27FC236}">
                    <a16:creationId xmlns:a16="http://schemas.microsoft.com/office/drawing/2014/main" id="{25E701C1-E0D7-8D42-A8D9-16C4F4697949}"/>
                  </a:ext>
                </a:extLst>
              </p:cNvPr>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1" name="îṥlïḋê">
                <a:extLst>
                  <a:ext uri="{FF2B5EF4-FFF2-40B4-BE49-F238E27FC236}">
                    <a16:creationId xmlns:a16="http://schemas.microsoft.com/office/drawing/2014/main" id="{6481D560-8D59-3348-814B-8E2ED3F62DAE}"/>
                  </a:ext>
                </a:extLst>
              </p:cNvPr>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2" name="îṧľïdè">
                <a:extLst>
                  <a:ext uri="{FF2B5EF4-FFF2-40B4-BE49-F238E27FC236}">
                    <a16:creationId xmlns:a16="http://schemas.microsoft.com/office/drawing/2014/main" id="{0F34FCCA-894E-A749-B1A9-98BDCE801EE3}"/>
                  </a:ext>
                </a:extLst>
              </p:cNvPr>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3" name="iSḷîḓê">
                <a:extLst>
                  <a:ext uri="{FF2B5EF4-FFF2-40B4-BE49-F238E27FC236}">
                    <a16:creationId xmlns:a16="http://schemas.microsoft.com/office/drawing/2014/main" id="{A3E75E0C-D4F2-9547-BE26-5F24FA75CAB7}"/>
                  </a:ext>
                </a:extLst>
              </p:cNvPr>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4" name="îślíďè">
                <a:extLst>
                  <a:ext uri="{FF2B5EF4-FFF2-40B4-BE49-F238E27FC236}">
                    <a16:creationId xmlns:a16="http://schemas.microsoft.com/office/drawing/2014/main" id="{0A289880-B5F4-0D44-AA71-D31B27BF5F0F}"/>
                  </a:ext>
                </a:extLst>
              </p:cNvPr>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5" name="iSḻïḍè">
                <a:extLst>
                  <a:ext uri="{FF2B5EF4-FFF2-40B4-BE49-F238E27FC236}">
                    <a16:creationId xmlns:a16="http://schemas.microsoft.com/office/drawing/2014/main" id="{559C6F73-3756-4D4C-A745-5C39000DE67E}"/>
                  </a:ext>
                </a:extLst>
              </p:cNvPr>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6" name="ïṡliḑê">
                <a:extLst>
                  <a:ext uri="{FF2B5EF4-FFF2-40B4-BE49-F238E27FC236}">
                    <a16:creationId xmlns:a16="http://schemas.microsoft.com/office/drawing/2014/main" id="{B94A9EAC-5077-9C43-A07C-D8647900EC8A}"/>
                  </a:ext>
                </a:extLst>
              </p:cNvPr>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slïďé">
                <a:extLst>
                  <a:ext uri="{FF2B5EF4-FFF2-40B4-BE49-F238E27FC236}">
                    <a16:creationId xmlns:a16="http://schemas.microsoft.com/office/drawing/2014/main" id="{B54980F5-D4DB-3149-88E2-FC1B906C713D}"/>
                  </a:ext>
                </a:extLst>
              </p:cNvPr>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ṥḷîdé">
                <a:extLst>
                  <a:ext uri="{FF2B5EF4-FFF2-40B4-BE49-F238E27FC236}">
                    <a16:creationId xmlns:a16="http://schemas.microsoft.com/office/drawing/2014/main" id="{8D26488D-9702-5B42-B3A8-2FE08043FC68}"/>
                  </a:ext>
                </a:extLst>
              </p:cNvPr>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isḷîḋé">
                <a:extLst>
                  <a:ext uri="{FF2B5EF4-FFF2-40B4-BE49-F238E27FC236}">
                    <a16:creationId xmlns:a16="http://schemas.microsoft.com/office/drawing/2014/main" id="{3328F539-E168-2444-AA27-A21E0FB88C68}"/>
                  </a:ext>
                </a:extLst>
              </p:cNvPr>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śḷïḑè">
                <a:extLst>
                  <a:ext uri="{FF2B5EF4-FFF2-40B4-BE49-F238E27FC236}">
                    <a16:creationId xmlns:a16="http://schemas.microsoft.com/office/drawing/2014/main" id="{CCD927C5-139A-7A4D-9593-5E38A4BCD7EE}"/>
                  </a:ext>
                </a:extLst>
              </p:cNvPr>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ľiďé">
                <a:extLst>
                  <a:ext uri="{FF2B5EF4-FFF2-40B4-BE49-F238E27FC236}">
                    <a16:creationId xmlns:a16="http://schemas.microsoft.com/office/drawing/2014/main" id="{BBA4E80F-3918-1441-9422-4EF3F739AFD7}"/>
                  </a:ext>
                </a:extLst>
              </p:cNvPr>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šľïḍé">
                <a:extLst>
                  <a:ext uri="{FF2B5EF4-FFF2-40B4-BE49-F238E27FC236}">
                    <a16:creationId xmlns:a16="http://schemas.microsoft.com/office/drawing/2014/main" id="{867B0927-8F2F-8842-8404-E9F92F9F8FF1}"/>
                  </a:ext>
                </a:extLst>
              </p:cNvPr>
              <p:cNvSpPr/>
              <p:nvPr/>
            </p:nvSpPr>
            <p:spPr bwMode="auto">
              <a:xfrm>
                <a:off x="3771901" y="3484563"/>
                <a:ext cx="7938"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3" name="îŝlîḑè">
                <a:extLst>
                  <a:ext uri="{FF2B5EF4-FFF2-40B4-BE49-F238E27FC236}">
                    <a16:creationId xmlns:a16="http://schemas.microsoft.com/office/drawing/2014/main" id="{A301A8F9-6F9B-3943-99D1-65E7088742D4}"/>
                  </a:ext>
                </a:extLst>
              </p:cNvPr>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ṩḻíḓe">
                <a:extLst>
                  <a:ext uri="{FF2B5EF4-FFF2-40B4-BE49-F238E27FC236}">
                    <a16:creationId xmlns:a16="http://schemas.microsoft.com/office/drawing/2014/main" id="{4ADC4919-2595-EC42-93F1-AC81598C38DC}"/>
                  </a:ext>
                </a:extLst>
              </p:cNvPr>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1îdè">
                <a:extLst>
                  <a:ext uri="{FF2B5EF4-FFF2-40B4-BE49-F238E27FC236}">
                    <a16:creationId xmlns:a16="http://schemas.microsoft.com/office/drawing/2014/main" id="{8F303413-D569-1F4D-8298-78E4F97EF2C0}"/>
                  </a:ext>
                </a:extLst>
              </p:cNvPr>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śľïḓe">
                <a:extLst>
                  <a:ext uri="{FF2B5EF4-FFF2-40B4-BE49-F238E27FC236}">
                    <a16:creationId xmlns:a16="http://schemas.microsoft.com/office/drawing/2014/main" id="{38842937-FDCA-6941-8B67-F867A925FDCF}"/>
                  </a:ext>
                </a:extLst>
              </p:cNvPr>
              <p:cNvSpPr/>
              <p:nvPr/>
            </p:nvSpPr>
            <p:spPr bwMode="auto">
              <a:xfrm>
                <a:off x="4046538"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7" name="iṣļïḑè">
                <a:extLst>
                  <a:ext uri="{FF2B5EF4-FFF2-40B4-BE49-F238E27FC236}">
                    <a16:creationId xmlns:a16="http://schemas.microsoft.com/office/drawing/2014/main" id="{36A50748-F007-3D44-9188-9CCCF4A7E025}"/>
                  </a:ext>
                </a:extLst>
              </p:cNvPr>
              <p:cNvSpPr/>
              <p:nvPr/>
            </p:nvSpPr>
            <p:spPr bwMode="auto">
              <a:xfrm>
                <a:off x="3838576" y="3484563"/>
                <a:ext cx="6350"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8" name="iṡḷidé">
                <a:extLst>
                  <a:ext uri="{FF2B5EF4-FFF2-40B4-BE49-F238E27FC236}">
                    <a16:creationId xmlns:a16="http://schemas.microsoft.com/office/drawing/2014/main" id="{19522ED5-C7BF-5F4D-8194-F7E1A8DEDD46}"/>
                  </a:ext>
                </a:extLst>
              </p:cNvPr>
              <p:cNvSpPr/>
              <p:nvPr/>
            </p:nvSpPr>
            <p:spPr bwMode="auto">
              <a:xfrm>
                <a:off x="3979863" y="3484563"/>
                <a:ext cx="3175" cy="60325"/>
              </a:xfrm>
              <a:prstGeom prst="rect">
                <a:avLst/>
              </a:prstGeom>
              <a:solidFill>
                <a:srgbClr val="FFFFFF"/>
              </a:solidFill>
              <a:ln w="0" cap="flat">
                <a:solidFill>
                  <a:srgbClr val="FFFFFF"/>
                </a:solidFill>
                <a:prstDash val="solid"/>
                <a:miter lim="800000"/>
                <a:headEnd/>
                <a:tailEnd/>
              </a:ln>
            </p:spPr>
            <p:txBody>
              <a:bodyPr anchor="ctr"/>
              <a:lstStyle/>
              <a:p>
                <a:pPr algn="ctr"/>
                <a:endParaRPr/>
              </a:p>
            </p:txBody>
          </p:sp>
          <p:sp>
            <p:nvSpPr>
              <p:cNvPr id="309" name="íṡḷíḋe">
                <a:extLst>
                  <a:ext uri="{FF2B5EF4-FFF2-40B4-BE49-F238E27FC236}">
                    <a16:creationId xmlns:a16="http://schemas.microsoft.com/office/drawing/2014/main" id="{8672B506-ECAD-3448-AC68-460729E69835}"/>
                  </a:ext>
                </a:extLst>
              </p:cNvPr>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0" name="íŝ1iḑê">
                <a:extLst>
                  <a:ext uri="{FF2B5EF4-FFF2-40B4-BE49-F238E27FC236}">
                    <a16:creationId xmlns:a16="http://schemas.microsoft.com/office/drawing/2014/main" id="{C255849B-0750-7041-A670-223C3279E97C}"/>
                  </a:ext>
                </a:extLst>
              </p:cNvPr>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1" name="îṩḷiḑe">
                <a:extLst>
                  <a:ext uri="{FF2B5EF4-FFF2-40B4-BE49-F238E27FC236}">
                    <a16:creationId xmlns:a16="http://schemas.microsoft.com/office/drawing/2014/main" id="{16232912-DBF7-B840-A4AA-6D053116C766}"/>
                  </a:ext>
                </a:extLst>
              </p:cNvPr>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2" name="iṧḻiḑê">
                <a:extLst>
                  <a:ext uri="{FF2B5EF4-FFF2-40B4-BE49-F238E27FC236}">
                    <a16:creationId xmlns:a16="http://schemas.microsoft.com/office/drawing/2014/main" id="{4AE4FD53-FAA2-2444-899C-23EFB14213B4}"/>
                  </a:ext>
                </a:extLst>
              </p:cNvPr>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3" name="ïṣḻîḋè">
                <a:extLst>
                  <a:ext uri="{FF2B5EF4-FFF2-40B4-BE49-F238E27FC236}">
                    <a16:creationId xmlns:a16="http://schemas.microsoft.com/office/drawing/2014/main" id="{7028FD26-0F3F-C344-9DDF-1A48692668BE}"/>
                  </a:ext>
                </a:extLst>
              </p:cNvPr>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4" name="îṡ1îḍé">
                <a:extLst>
                  <a:ext uri="{FF2B5EF4-FFF2-40B4-BE49-F238E27FC236}">
                    <a16:creationId xmlns:a16="http://schemas.microsoft.com/office/drawing/2014/main" id="{46B44F2F-838F-5647-B04D-1182BEFAA08C}"/>
                  </a:ext>
                </a:extLst>
              </p:cNvPr>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š1íḑe">
                <a:extLst>
                  <a:ext uri="{FF2B5EF4-FFF2-40B4-BE49-F238E27FC236}">
                    <a16:creationId xmlns:a16="http://schemas.microsoft.com/office/drawing/2014/main" id="{941EA2D9-B725-B542-A3F7-A3E23DDBEC40}"/>
                  </a:ext>
                </a:extLst>
              </p:cNvPr>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š1ïḍe">
                <a:extLst>
                  <a:ext uri="{FF2B5EF4-FFF2-40B4-BE49-F238E27FC236}">
                    <a16:creationId xmlns:a16="http://schemas.microsoft.com/office/drawing/2014/main" id="{48E883DC-7FA2-5045-B010-995FAA503D47}"/>
                  </a:ext>
                </a:extLst>
              </p:cNvPr>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7" name="îSḻîde">
                <a:extLst>
                  <a:ext uri="{FF2B5EF4-FFF2-40B4-BE49-F238E27FC236}">
                    <a16:creationId xmlns:a16="http://schemas.microsoft.com/office/drawing/2014/main" id="{8DF837D3-E0F5-E544-B0DC-A65DE0C91AD3}"/>
                  </a:ext>
                </a:extLst>
              </p:cNvPr>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8" name="î$ḻîḑé">
                <a:extLst>
                  <a:ext uri="{FF2B5EF4-FFF2-40B4-BE49-F238E27FC236}">
                    <a16:creationId xmlns:a16="http://schemas.microsoft.com/office/drawing/2014/main" id="{E5280F75-1ED2-5546-8326-8CE5FB49F7BC}"/>
                  </a:ext>
                </a:extLst>
              </p:cNvPr>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9" name="íŝļïḓe">
                <a:extLst>
                  <a:ext uri="{FF2B5EF4-FFF2-40B4-BE49-F238E27FC236}">
                    <a16:creationId xmlns:a16="http://schemas.microsoft.com/office/drawing/2014/main" id="{563298BF-D12F-D547-A9EB-A2FD0E7644E9}"/>
                  </a:ext>
                </a:extLst>
              </p:cNvPr>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0" name="îS1iḍé">
                <a:extLst>
                  <a:ext uri="{FF2B5EF4-FFF2-40B4-BE49-F238E27FC236}">
                    <a16:creationId xmlns:a16="http://schemas.microsoft.com/office/drawing/2014/main" id="{5C471C22-4F9F-5645-B7B9-5808162B9B40}"/>
                  </a:ext>
                </a:extLst>
              </p:cNvPr>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1" name="išlïdé">
                <a:extLst>
                  <a:ext uri="{FF2B5EF4-FFF2-40B4-BE49-F238E27FC236}">
                    <a16:creationId xmlns:a16="http://schemas.microsoft.com/office/drawing/2014/main" id="{4908E9FF-6973-284E-A16B-584A73C9AB48}"/>
                  </a:ext>
                </a:extLst>
              </p:cNvPr>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22" name="ïSlïde">
                <a:extLst>
                  <a:ext uri="{FF2B5EF4-FFF2-40B4-BE49-F238E27FC236}">
                    <a16:creationId xmlns:a16="http://schemas.microsoft.com/office/drawing/2014/main" id="{4CA791D0-30E7-704B-ACD4-B15DA1C0F1EC}"/>
                  </a:ext>
                </a:extLst>
              </p:cNvPr>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îşľïďe">
                <a:extLst>
                  <a:ext uri="{FF2B5EF4-FFF2-40B4-BE49-F238E27FC236}">
                    <a16:creationId xmlns:a16="http://schemas.microsoft.com/office/drawing/2014/main" id="{4EFC80CE-CF61-B045-B80A-02E394E45BAB}"/>
                  </a:ext>
                </a:extLst>
              </p:cNvPr>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ïşľíďê">
                <a:extLst>
                  <a:ext uri="{FF2B5EF4-FFF2-40B4-BE49-F238E27FC236}">
                    <a16:creationId xmlns:a16="http://schemas.microsoft.com/office/drawing/2014/main" id="{E0C02EF5-B61D-A34B-AB84-3A92A3E948AC}"/>
                  </a:ext>
                </a:extLst>
              </p:cNvPr>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íś1ïdè">
                <a:extLst>
                  <a:ext uri="{FF2B5EF4-FFF2-40B4-BE49-F238E27FC236}">
                    <a16:creationId xmlns:a16="http://schemas.microsoft.com/office/drawing/2014/main" id="{89D8E1E0-4C7F-7840-9EF4-3ED33002F3BB}"/>
                  </a:ext>
                </a:extLst>
              </p:cNvPr>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iṩḷiḍe">
                <a:extLst>
                  <a:ext uri="{FF2B5EF4-FFF2-40B4-BE49-F238E27FC236}">
                    <a16:creationId xmlns:a16="http://schemas.microsoft.com/office/drawing/2014/main" id="{AD9C48EA-F581-9946-8DC9-4BDF21F3D287}"/>
                  </a:ext>
                </a:extLst>
              </p:cNvPr>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ïŝ1iďè">
                <a:extLst>
                  <a:ext uri="{FF2B5EF4-FFF2-40B4-BE49-F238E27FC236}">
                    <a16:creationId xmlns:a16="http://schemas.microsoft.com/office/drawing/2014/main" id="{345025D0-8B67-9C40-8728-02649DA348C1}"/>
                  </a:ext>
                </a:extLst>
              </p:cNvPr>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ṩļíḋê">
                <a:extLst>
                  <a:ext uri="{FF2B5EF4-FFF2-40B4-BE49-F238E27FC236}">
                    <a16:creationId xmlns:a16="http://schemas.microsoft.com/office/drawing/2014/main" id="{9FA9D742-9195-6642-B445-99B24C17BC0C}"/>
                  </a:ext>
                </a:extLst>
              </p:cNvPr>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ïṧ1ïdè">
                <a:extLst>
                  <a:ext uri="{FF2B5EF4-FFF2-40B4-BE49-F238E27FC236}">
                    <a16:creationId xmlns:a16="http://schemas.microsoft.com/office/drawing/2014/main" id="{B4D185C7-1AF5-8342-9191-D8FAB89F145D}"/>
                  </a:ext>
                </a:extLst>
              </p:cNvPr>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íŝḻîḍé">
                <a:extLst>
                  <a:ext uri="{FF2B5EF4-FFF2-40B4-BE49-F238E27FC236}">
                    <a16:creationId xmlns:a16="http://schemas.microsoft.com/office/drawing/2014/main" id="{C2733F06-2680-A741-BFBA-70A185222B1F}"/>
                  </a:ext>
                </a:extLst>
              </p:cNvPr>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şḻïḓé">
                <a:extLst>
                  <a:ext uri="{FF2B5EF4-FFF2-40B4-BE49-F238E27FC236}">
                    <a16:creationId xmlns:a16="http://schemas.microsoft.com/office/drawing/2014/main" id="{014B01FB-BE4B-3B4E-B997-C94B4B8DC4FC}"/>
                  </a:ext>
                </a:extLst>
              </p:cNvPr>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íśļíďè">
                <a:extLst>
                  <a:ext uri="{FF2B5EF4-FFF2-40B4-BE49-F238E27FC236}">
                    <a16:creationId xmlns:a16="http://schemas.microsoft.com/office/drawing/2014/main" id="{D2C86E61-AEF7-8D44-A72A-CCBD093CD264}"/>
                  </a:ext>
                </a:extLst>
              </p:cNvPr>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iŝ1ïdé">
                <a:extLst>
                  <a:ext uri="{FF2B5EF4-FFF2-40B4-BE49-F238E27FC236}">
                    <a16:creationId xmlns:a16="http://schemas.microsoft.com/office/drawing/2014/main" id="{E52432BC-DDB5-5445-B39A-4782F514F2DC}"/>
                  </a:ext>
                </a:extLst>
              </p:cNvPr>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is1ídè">
                <a:extLst>
                  <a:ext uri="{FF2B5EF4-FFF2-40B4-BE49-F238E27FC236}">
                    <a16:creationId xmlns:a16="http://schemas.microsoft.com/office/drawing/2014/main" id="{834925A1-ED87-FD42-A0C4-CC7C8CCD712C}"/>
                  </a:ext>
                </a:extLst>
              </p:cNvPr>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slíďê">
                <a:extLst>
                  <a:ext uri="{FF2B5EF4-FFF2-40B4-BE49-F238E27FC236}">
                    <a16:creationId xmlns:a16="http://schemas.microsoft.com/office/drawing/2014/main" id="{16CCF2FF-21DC-FC49-97DF-2DAC2C1CD64F}"/>
                  </a:ext>
                </a:extLst>
              </p:cNvPr>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iṩlíḑê">
                <a:extLst>
                  <a:ext uri="{FF2B5EF4-FFF2-40B4-BE49-F238E27FC236}">
                    <a16:creationId xmlns:a16="http://schemas.microsoft.com/office/drawing/2014/main" id="{DD7C5A19-55D8-DC48-B1AF-2FAC8609E167}"/>
                  </a:ext>
                </a:extLst>
              </p:cNvPr>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îṥḷïďê">
                <a:extLst>
                  <a:ext uri="{FF2B5EF4-FFF2-40B4-BE49-F238E27FC236}">
                    <a16:creationId xmlns:a16="http://schemas.microsoft.com/office/drawing/2014/main" id="{A2A1B4CA-64B0-C54E-95D2-B8273AFA915A}"/>
                  </a:ext>
                </a:extLst>
              </p:cNvPr>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ṥḻïďè">
                <a:extLst>
                  <a:ext uri="{FF2B5EF4-FFF2-40B4-BE49-F238E27FC236}">
                    <a16:creationId xmlns:a16="http://schemas.microsoft.com/office/drawing/2014/main" id="{4F81F73E-836F-D742-820C-740E05DED8A0}"/>
                  </a:ext>
                </a:extLst>
              </p:cNvPr>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íṡḷíḍè">
                <a:extLst>
                  <a:ext uri="{FF2B5EF4-FFF2-40B4-BE49-F238E27FC236}">
                    <a16:creationId xmlns:a16="http://schemas.microsoft.com/office/drawing/2014/main" id="{C5170157-A63E-F640-A382-23D591FD4A16}"/>
                  </a:ext>
                </a:extLst>
              </p:cNvPr>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0" name="î$ḷîḑé">
                <a:extLst>
                  <a:ext uri="{FF2B5EF4-FFF2-40B4-BE49-F238E27FC236}">
                    <a16:creationId xmlns:a16="http://schemas.microsoft.com/office/drawing/2014/main" id="{6C511E9B-6950-0E44-A7C2-9E63E1B7276F}"/>
                  </a:ext>
                </a:extLst>
              </p:cNvPr>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1" name="í$ľîdè">
                <a:extLst>
                  <a:ext uri="{FF2B5EF4-FFF2-40B4-BE49-F238E27FC236}">
                    <a16:creationId xmlns:a16="http://schemas.microsoft.com/office/drawing/2014/main" id="{C6900325-308B-E749-BF24-835453E473DC}"/>
                  </a:ext>
                </a:extLst>
              </p:cNvPr>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2" name="iṥ1iḍè">
                <a:extLst>
                  <a:ext uri="{FF2B5EF4-FFF2-40B4-BE49-F238E27FC236}">
                    <a16:creationId xmlns:a16="http://schemas.microsoft.com/office/drawing/2014/main" id="{D0AE4C74-5652-854A-818C-DEB1D55A1615}"/>
                  </a:ext>
                </a:extLst>
              </p:cNvPr>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3" name="ïslidé">
                <a:extLst>
                  <a:ext uri="{FF2B5EF4-FFF2-40B4-BE49-F238E27FC236}">
                    <a16:creationId xmlns:a16="http://schemas.microsoft.com/office/drawing/2014/main" id="{6FEF2DB5-1375-884B-BFC4-89B428E9752A}"/>
                  </a:ext>
                </a:extLst>
              </p:cNvPr>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44" name="íṡlïďè">
                <a:extLst>
                  <a:ext uri="{FF2B5EF4-FFF2-40B4-BE49-F238E27FC236}">
                    <a16:creationId xmlns:a16="http://schemas.microsoft.com/office/drawing/2014/main" id="{69F1BA50-AEBC-9244-A454-75C05BC0E5DD}"/>
                  </a:ext>
                </a:extLst>
              </p:cNvPr>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ṧ1ïḓè">
                <a:extLst>
                  <a:ext uri="{FF2B5EF4-FFF2-40B4-BE49-F238E27FC236}">
                    <a16:creationId xmlns:a16="http://schemas.microsoft.com/office/drawing/2014/main" id="{50950010-F52C-6841-A9E4-812673F9BCE8}"/>
                  </a:ext>
                </a:extLst>
              </p:cNvPr>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7" name="íşḷïḑe">
              <a:extLst>
                <a:ext uri="{FF2B5EF4-FFF2-40B4-BE49-F238E27FC236}">
                  <a16:creationId xmlns:a16="http://schemas.microsoft.com/office/drawing/2014/main" id="{1EA826F0-AE07-504D-9C6E-4A6302BDCA69}"/>
                </a:ext>
              </a:extLst>
            </p:cNvPr>
            <p:cNvGrpSpPr/>
            <p:nvPr userDrawn="1"/>
          </p:nvGrpSpPr>
          <p:grpSpPr>
            <a:xfrm>
              <a:off x="4894762" y="471192"/>
              <a:ext cx="4437911" cy="1614111"/>
              <a:chOff x="4412452" y="3106738"/>
              <a:chExt cx="2312689" cy="841148"/>
            </a:xfrm>
          </p:grpSpPr>
          <p:grpSp>
            <p:nvGrpSpPr>
              <p:cNvPr id="248" name="îṥľíḑé">
                <a:extLst>
                  <a:ext uri="{FF2B5EF4-FFF2-40B4-BE49-F238E27FC236}">
                    <a16:creationId xmlns:a16="http://schemas.microsoft.com/office/drawing/2014/main" id="{39D64547-5156-9A46-BECB-158A08F4DD51}"/>
                  </a:ext>
                </a:extLst>
              </p:cNvPr>
              <p:cNvGrpSpPr/>
              <p:nvPr/>
            </p:nvGrpSpPr>
            <p:grpSpPr>
              <a:xfrm>
                <a:off x="4422776" y="3106738"/>
                <a:ext cx="2293937" cy="617538"/>
                <a:chOff x="4422776" y="3106738"/>
                <a:chExt cx="2293937" cy="617538"/>
              </a:xfrm>
            </p:grpSpPr>
            <p:sp>
              <p:nvSpPr>
                <p:cNvPr id="265" name="išḻiḑé">
                  <a:extLst>
                    <a:ext uri="{FF2B5EF4-FFF2-40B4-BE49-F238E27FC236}">
                      <a16:creationId xmlns:a16="http://schemas.microsoft.com/office/drawing/2014/main" id="{E9E95CFA-B471-D346-88CE-BF00280196C0}"/>
                    </a:ext>
                  </a:extLst>
                </p:cNvPr>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ṥľíďè">
                  <a:extLst>
                    <a:ext uri="{FF2B5EF4-FFF2-40B4-BE49-F238E27FC236}">
                      <a16:creationId xmlns:a16="http://schemas.microsoft.com/office/drawing/2014/main" id="{EB890018-20C4-6246-8A3C-F7FD68602FDA}"/>
                    </a:ext>
                  </a:extLst>
                </p:cNvPr>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íś1iḑe">
                  <a:extLst>
                    <a:ext uri="{FF2B5EF4-FFF2-40B4-BE49-F238E27FC236}">
                      <a16:creationId xmlns:a16="http://schemas.microsoft.com/office/drawing/2014/main" id="{01179C9D-6713-BF47-AA0F-281ED877EEEE}"/>
                    </a:ext>
                  </a:extLst>
                </p:cNvPr>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iṩ1iḋè">
                  <a:extLst>
                    <a:ext uri="{FF2B5EF4-FFF2-40B4-BE49-F238E27FC236}">
                      <a16:creationId xmlns:a16="http://schemas.microsoft.com/office/drawing/2014/main" id="{621A8462-AF81-F546-A24F-AB4367F2710C}"/>
                    </a:ext>
                  </a:extLst>
                </p:cNvPr>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íṩlïḓè">
                  <a:extLst>
                    <a:ext uri="{FF2B5EF4-FFF2-40B4-BE49-F238E27FC236}">
                      <a16:creationId xmlns:a16="http://schemas.microsoft.com/office/drawing/2014/main" id="{57F3DDF2-34D4-7543-9418-964C5B630599}"/>
                    </a:ext>
                  </a:extLst>
                </p:cNvPr>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ísḷïďè">
                  <a:extLst>
                    <a:ext uri="{FF2B5EF4-FFF2-40B4-BE49-F238E27FC236}">
                      <a16:creationId xmlns:a16="http://schemas.microsoft.com/office/drawing/2014/main" id="{C5186C17-1E83-714A-8B14-0163667BC9E4}"/>
                    </a:ext>
                  </a:extLst>
                </p:cNvPr>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îṧļîḓé">
                  <a:extLst>
                    <a:ext uri="{FF2B5EF4-FFF2-40B4-BE49-F238E27FC236}">
                      <a16:creationId xmlns:a16="http://schemas.microsoft.com/office/drawing/2014/main" id="{799F2DE9-5612-5C49-ACB0-FF33A8D94B31}"/>
                    </a:ext>
                  </a:extLst>
                </p:cNvPr>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Sļïḑé">
                  <a:extLst>
                    <a:ext uri="{FF2B5EF4-FFF2-40B4-BE49-F238E27FC236}">
                      <a16:creationId xmlns:a16="http://schemas.microsoft.com/office/drawing/2014/main" id="{9CE9B73C-A77B-CA4F-9CD9-1B7561A61257}"/>
                    </a:ext>
                  </a:extLst>
                </p:cNvPr>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íšlïďè">
                  <a:extLst>
                    <a:ext uri="{FF2B5EF4-FFF2-40B4-BE49-F238E27FC236}">
                      <a16:creationId xmlns:a16="http://schemas.microsoft.com/office/drawing/2014/main" id="{1E9C718C-CB3C-BC48-BB64-22E4D8039279}"/>
                    </a:ext>
                  </a:extLst>
                </p:cNvPr>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işḷîḑe">
                  <a:extLst>
                    <a:ext uri="{FF2B5EF4-FFF2-40B4-BE49-F238E27FC236}">
                      <a16:creationId xmlns:a16="http://schemas.microsoft.com/office/drawing/2014/main" id="{88E40FB8-5CA6-9E40-962B-D214B5F662CB}"/>
                    </a:ext>
                  </a:extLst>
                </p:cNvPr>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ṥḻiďê">
                  <a:extLst>
                    <a:ext uri="{FF2B5EF4-FFF2-40B4-BE49-F238E27FC236}">
                      <a16:creationId xmlns:a16="http://schemas.microsoft.com/office/drawing/2014/main" id="{844B0D86-9046-2141-A874-61F3E25E14CA}"/>
                    </a:ext>
                  </a:extLst>
                </p:cNvPr>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49" name="ïšľîḍê">
                <a:extLst>
                  <a:ext uri="{FF2B5EF4-FFF2-40B4-BE49-F238E27FC236}">
                    <a16:creationId xmlns:a16="http://schemas.microsoft.com/office/drawing/2014/main" id="{1C609813-1774-8E4D-9F8C-E1E3661FF14A}"/>
                  </a:ext>
                </a:extLst>
              </p:cNvPr>
              <p:cNvGrpSpPr/>
              <p:nvPr/>
            </p:nvGrpSpPr>
            <p:grpSpPr>
              <a:xfrm>
                <a:off x="4412452" y="3781425"/>
                <a:ext cx="2312689" cy="166461"/>
                <a:chOff x="6986588" y="3521075"/>
                <a:chExt cx="1654176" cy="119063"/>
              </a:xfrm>
            </p:grpSpPr>
            <p:sp>
              <p:nvSpPr>
                <p:cNvPr id="250" name="îṩľîḑê">
                  <a:extLst>
                    <a:ext uri="{FF2B5EF4-FFF2-40B4-BE49-F238E27FC236}">
                      <a16:creationId xmlns:a16="http://schemas.microsoft.com/office/drawing/2014/main" id="{C89BCD88-9FA4-BD44-982F-9844236EA45A}"/>
                    </a:ext>
                  </a:extLst>
                </p:cNvPr>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îṩḷîde">
                  <a:extLst>
                    <a:ext uri="{FF2B5EF4-FFF2-40B4-BE49-F238E27FC236}">
                      <a16:creationId xmlns:a16="http://schemas.microsoft.com/office/drawing/2014/main" id="{CCB337B7-50AE-2F4E-A6E5-61392C25DFC7}"/>
                    </a:ext>
                  </a:extLst>
                </p:cNvPr>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îṣḻîḑê">
                  <a:extLst>
                    <a:ext uri="{FF2B5EF4-FFF2-40B4-BE49-F238E27FC236}">
                      <a16:creationId xmlns:a16="http://schemas.microsoft.com/office/drawing/2014/main" id="{45143715-8506-694C-B7D2-4989C8FFBCAA}"/>
                    </a:ext>
                  </a:extLst>
                </p:cNvPr>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ïṥlíḑê">
                  <a:extLst>
                    <a:ext uri="{FF2B5EF4-FFF2-40B4-BE49-F238E27FC236}">
                      <a16:creationId xmlns:a16="http://schemas.microsoft.com/office/drawing/2014/main" id="{404C92B2-6E6C-6044-9EF8-14F1D8D61BFB}"/>
                    </a:ext>
                  </a:extLst>
                </p:cNvPr>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îş1íḋe">
                  <a:extLst>
                    <a:ext uri="{FF2B5EF4-FFF2-40B4-BE49-F238E27FC236}">
                      <a16:creationId xmlns:a16="http://schemas.microsoft.com/office/drawing/2014/main" id="{7C5F190C-6F8A-8743-B665-77D7BA9B99B1}"/>
                    </a:ext>
                  </a:extLst>
                </p:cNvPr>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îş1ïḋe">
                  <a:extLst>
                    <a:ext uri="{FF2B5EF4-FFF2-40B4-BE49-F238E27FC236}">
                      <a16:creationId xmlns:a16="http://schemas.microsoft.com/office/drawing/2014/main" id="{AACAEFC6-00DB-624B-96E5-55D1153283DA}"/>
                    </a:ext>
                  </a:extLst>
                </p:cNvPr>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íšlídè">
                  <a:extLst>
                    <a:ext uri="{FF2B5EF4-FFF2-40B4-BE49-F238E27FC236}">
                      <a16:creationId xmlns:a16="http://schemas.microsoft.com/office/drawing/2014/main" id="{6B91F165-2F01-9D4C-950F-9CEF67F7AEAE}"/>
                    </a:ext>
                  </a:extLst>
                </p:cNvPr>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ṣḻîďe">
                  <a:extLst>
                    <a:ext uri="{FF2B5EF4-FFF2-40B4-BE49-F238E27FC236}">
                      <a16:creationId xmlns:a16="http://schemas.microsoft.com/office/drawing/2014/main" id="{A86EADCA-D694-E449-8EE6-CDCDF22A34C4}"/>
                    </a:ext>
                  </a:extLst>
                </p:cNvPr>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íŝḻiḋè">
                  <a:extLst>
                    <a:ext uri="{FF2B5EF4-FFF2-40B4-BE49-F238E27FC236}">
                      <a16:creationId xmlns:a16="http://schemas.microsoft.com/office/drawing/2014/main" id="{8F478696-931D-F84B-8764-BEAA02862463}"/>
                    </a:ext>
                  </a:extLst>
                </p:cNvPr>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î$ḷíďé">
                  <a:extLst>
                    <a:ext uri="{FF2B5EF4-FFF2-40B4-BE49-F238E27FC236}">
                      <a16:creationId xmlns:a16="http://schemas.microsoft.com/office/drawing/2014/main" id="{8037E45B-B559-4446-9B46-4A200B187521}"/>
                    </a:ext>
                  </a:extLst>
                </p:cNvPr>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îṡlîďe">
                  <a:extLst>
                    <a:ext uri="{FF2B5EF4-FFF2-40B4-BE49-F238E27FC236}">
                      <a16:creationId xmlns:a16="http://schemas.microsoft.com/office/drawing/2014/main" id="{966194C0-DA5C-164F-84D3-187CDBEFED3E}"/>
                    </a:ext>
                  </a:extLst>
                </p:cNvPr>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ïşľîḍé">
                  <a:extLst>
                    <a:ext uri="{FF2B5EF4-FFF2-40B4-BE49-F238E27FC236}">
                      <a16:creationId xmlns:a16="http://schemas.microsoft.com/office/drawing/2014/main" id="{35AF3130-2C15-5842-AFD1-576DBB732B53}"/>
                    </a:ext>
                  </a:extLst>
                </p:cNvPr>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îṩľîďe">
                  <a:extLst>
                    <a:ext uri="{FF2B5EF4-FFF2-40B4-BE49-F238E27FC236}">
                      <a16:creationId xmlns:a16="http://schemas.microsoft.com/office/drawing/2014/main" id="{BDD7DDCD-E30F-764D-80CF-830A60436831}"/>
                    </a:ext>
                  </a:extLst>
                </p:cNvPr>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iS1idè">
                  <a:extLst>
                    <a:ext uri="{FF2B5EF4-FFF2-40B4-BE49-F238E27FC236}">
                      <a16:creationId xmlns:a16="http://schemas.microsoft.com/office/drawing/2014/main" id="{E921EDEF-EBCF-6044-9628-02C1420BEAC6}"/>
                    </a:ext>
                  </a:extLst>
                </p:cNvPr>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iṣḷîḋe">
                  <a:extLst>
                    <a:ext uri="{FF2B5EF4-FFF2-40B4-BE49-F238E27FC236}">
                      <a16:creationId xmlns:a16="http://schemas.microsoft.com/office/drawing/2014/main" id="{B4BF50DA-B9DA-1444-89A0-381C75023C90}"/>
                    </a:ext>
                  </a:extLst>
                </p:cNvPr>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cxnSp>
        <p:nvCxnSpPr>
          <p:cNvPr id="4" name="直线连接符 3">
            <a:extLst>
              <a:ext uri="{FF2B5EF4-FFF2-40B4-BE49-F238E27FC236}">
                <a16:creationId xmlns:a16="http://schemas.microsoft.com/office/drawing/2014/main" id="{959D5530-A0A5-934E-AAE7-E3140A5C1BA3}"/>
              </a:ext>
            </a:extLst>
          </p:cNvPr>
          <p:cNvCxnSpPr/>
          <p:nvPr userDrawn="1"/>
        </p:nvCxnSpPr>
        <p:spPr>
          <a:xfrm>
            <a:off x="0" y="1016000"/>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0" name="图片 109" descr="图片包含 天空, 户外, 建筑物, 日落&#10;&#10;描述已自动生成">
            <a:extLst>
              <a:ext uri="{FF2B5EF4-FFF2-40B4-BE49-F238E27FC236}">
                <a16:creationId xmlns:a16="http://schemas.microsoft.com/office/drawing/2014/main" id="{F8B9A523-AD8C-9140-B30D-DCF5D7DFB66B}"/>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0000" b="99500" l="10000" r="98000">
                        <a14:foregroundMark x1="45583" y1="28625" x2="72750" y2="47875"/>
                        <a14:foregroundMark x1="72750" y1="47875" x2="79000" y2="48875"/>
                        <a14:foregroundMark x1="79000" y1="48875" x2="87083" y2="44750"/>
                        <a14:foregroundMark x1="87083" y1="44750" x2="89333" y2="42875"/>
                        <a14:foregroundMark x1="49697" y1="28104" x2="51500" y2="30625"/>
                        <a14:foregroundMark x1="46583" y1="23750" x2="49595" y2="27961"/>
                        <a14:foregroundMark x1="46917" y1="21000" x2="48333" y2="17125"/>
                        <a14:foregroundMark x1="62917" y1="48125" x2="65250" y2="51750"/>
                        <a14:foregroundMark x1="65250" y1="51750" x2="86750" y2="67750"/>
                        <a14:foregroundMark x1="94417" y1="36500" x2="92917" y2="90875"/>
                        <a14:foregroundMark x1="98000" y1="30875" x2="91667" y2="84250"/>
                        <a14:foregroundMark x1="91667" y1="84250" x2="91333" y2="85500"/>
                        <a14:foregroundMark x1="70000" y1="67000" x2="89333" y2="84250"/>
                        <a14:foregroundMark x1="89333" y1="84250" x2="89333" y2="84250"/>
                        <a14:foregroundMark x1="70500" y1="67000" x2="66333" y2="64125"/>
                        <a14:foregroundMark x1="66333" y1="64125" x2="59333" y2="53500"/>
                        <a14:foregroundMark x1="79333" y1="90625" x2="80167" y2="96250"/>
                        <a14:foregroundMark x1="80167" y1="96250" x2="85167" y2="96625"/>
                        <a14:foregroundMark x1="85167" y1="96625" x2="88083" y2="94625"/>
                        <a14:foregroundMark x1="88083" y1="94625" x2="88167" y2="94625"/>
                        <a14:foregroundMark x1="96750" y1="97500" x2="76750" y2="99500"/>
                        <a14:foregroundMark x1="77799" y1="89875" x2="77667" y2="86250"/>
                        <a14:foregroundMark x1="77984" y1="94938" x2="77927" y2="93375"/>
                        <a14:foregroundMark x1="78000" y1="95375" x2="78056" y2="96909"/>
                        <a14:foregroundMark x1="68667" y1="40875" x2="68417" y2="41125"/>
                        <a14:backgroundMark x1="77667" y1="89875" x2="77667" y2="93375"/>
                        <a14:backgroundMark x1="77833" y1="95625" x2="78167" y2="90625"/>
                        <a14:backgroundMark x1="78500" y1="96125" x2="79000" y2="90375"/>
                        <a14:backgroundMark x1="19833" y1="30625" x2="46417" y2="71000"/>
                        <a14:backgroundMark x1="46417" y1="71000" x2="46417" y2="71000"/>
                        <a14:backgroundMark x1="17000" y1="72500" x2="23583" y2="72625"/>
                        <a14:backgroundMark x1="23583" y1="72625" x2="37833" y2="71875"/>
                        <a14:backgroundMark x1="37833" y1="71875" x2="57167" y2="75375"/>
                        <a14:backgroundMark x1="61667" y1="37000" x2="62000" y2="37375"/>
                        <a14:backgroundMark x1="66667" y1="39375" x2="66917" y2="39750"/>
                        <a14:backgroundMark x1="50917" y1="27125" x2="51000" y2="27625"/>
                      </a14:backgroundRemoval>
                    </a14:imgEffect>
                    <a14:imgEffect>
                      <a14:colorTemperature colorTemp="9660"/>
                    </a14:imgEffect>
                    <a14:imgEffect>
                      <a14:saturation sat="111000"/>
                    </a14:imgEffect>
                    <a14:imgEffect>
                      <a14:brightnessContrast bright="72000"/>
                    </a14:imgEffect>
                  </a14:imgLayer>
                </a14:imgProps>
              </a:ext>
              <a:ext uri="{28A0092B-C50C-407E-A947-70E740481C1C}">
                <a14:useLocalDpi xmlns:a14="http://schemas.microsoft.com/office/drawing/2010/main" val="0"/>
              </a:ext>
            </a:extLst>
          </a:blip>
          <a:srcRect l="38743" t="8413"/>
          <a:stretch/>
        </p:blipFill>
        <p:spPr>
          <a:xfrm flipH="1">
            <a:off x="-1" y="60500"/>
            <a:ext cx="958611" cy="955500"/>
          </a:xfrm>
          <a:prstGeom prst="rect">
            <a:avLst/>
          </a:prstGeom>
        </p:spPr>
      </p:pic>
      <p:sp>
        <p:nvSpPr>
          <p:cNvPr id="5" name="图片占位符 4">
            <a:extLst>
              <a:ext uri="{FF2B5EF4-FFF2-40B4-BE49-F238E27FC236}">
                <a16:creationId xmlns:a16="http://schemas.microsoft.com/office/drawing/2014/main" id="{A1B7EBCF-458B-D941-BD77-CD52A3179BD4}"/>
              </a:ext>
            </a:extLst>
          </p:cNvPr>
          <p:cNvSpPr>
            <a:spLocks noGrp="1"/>
          </p:cNvSpPr>
          <p:nvPr>
            <p:ph type="pic" sz="quarter" idx="11"/>
          </p:nvPr>
        </p:nvSpPr>
        <p:spPr>
          <a:xfrm>
            <a:off x="803275" y="1160464"/>
            <a:ext cx="10585450" cy="2344526"/>
          </a:xfrm>
          <a:prstGeom prst="rect">
            <a:avLst/>
          </a:prstGeom>
        </p:spPr>
        <p:txBody>
          <a:bodyPr/>
          <a:lstStyle/>
          <a:p>
            <a:endParaRPr kumimoji="1" lang="zh-CN" altLang="en-US"/>
          </a:p>
        </p:txBody>
      </p:sp>
    </p:spTree>
    <p:extLst>
      <p:ext uri="{BB962C8B-B14F-4D97-AF65-F5344CB8AC3E}">
        <p14:creationId xmlns:p14="http://schemas.microsoft.com/office/powerpoint/2010/main" val="3602677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0" name="页脚占位符 4">
            <a:extLst>
              <a:ext uri="{FF2B5EF4-FFF2-40B4-BE49-F238E27FC236}">
                <a16:creationId xmlns:a16="http://schemas.microsoft.com/office/drawing/2014/main" id="{5160DD68-6F9D-4942-B75D-333F4FD92B28}"/>
              </a:ext>
            </a:extLst>
          </p:cNvPr>
          <p:cNvSpPr txBox="1">
            <a:spLocks/>
          </p:cNvSpPr>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日期占位符 3">
            <a:extLst>
              <a:ext uri="{FF2B5EF4-FFF2-40B4-BE49-F238E27FC236}">
                <a16:creationId xmlns:a16="http://schemas.microsoft.com/office/drawing/2014/main" id="{1FC58BDF-DAC8-B27B-1328-EC85AE2418B3}"/>
              </a:ext>
            </a:extLst>
          </p:cNvPr>
          <p:cNvSpPr txBox="1">
            <a:spLocks/>
          </p:cNvSpPr>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spTree>
    <p:extLst>
      <p:ext uri="{BB962C8B-B14F-4D97-AF65-F5344CB8AC3E}">
        <p14:creationId xmlns:p14="http://schemas.microsoft.com/office/powerpoint/2010/main" val="96626432"/>
      </p:ext>
    </p:extLst>
  </p:cSld>
  <p:clrMap bg1="lt1" tx1="dk1" bg2="lt2" tx2="dk2" accent1="accent1" accent2="accent2" accent3="accent3" accent4="accent4" accent5="accent5" accent6="accent6" hlink="hlink" folHlink="folHlink"/>
  <p:sldLayoutIdLst>
    <p:sldLayoutId id="2147483673" r:id="rId1"/>
    <p:sldLayoutId id="2147483661" r:id="rId2"/>
    <p:sldLayoutId id="2147483670" r:id="rId3"/>
    <p:sldLayoutId id="2147483674" r:id="rId4"/>
    <p:sldLayoutId id="2147483671" r:id="rId5"/>
    <p:sldLayoutId id="2147483650" r:id="rId6"/>
    <p:sldLayoutId id="2147483665" r:id="rId7"/>
    <p:sldLayoutId id="2147483662" r:id="rId8"/>
    <p:sldLayoutId id="2147483663" r:id="rId9"/>
    <p:sldLayoutId id="2147483666" r:id="rId10"/>
    <p:sldLayoutId id="2147483667" r:id="rId11"/>
    <p:sldLayoutId id="2147483669" r:id="rId12"/>
    <p:sldLayoutId id="2147483668" r:id="rId13"/>
    <p:sldLayoutId id="2147483655" r:id="rId1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19" userDrawn="1">
          <p15:clr>
            <a:srgbClr val="F26B43"/>
          </p15:clr>
        </p15:guide>
        <p15:guide id="2" pos="3840" userDrawn="1">
          <p15:clr>
            <a:srgbClr val="F26B43"/>
          </p15:clr>
        </p15:guide>
        <p15:guide id="3" pos="415" userDrawn="1">
          <p15:clr>
            <a:srgbClr val="F26B43"/>
          </p15:clr>
        </p15:guide>
        <p15:guide id="4" pos="7265" userDrawn="1">
          <p15:clr>
            <a:srgbClr val="F26B43"/>
          </p15:clr>
        </p15:guide>
        <p15:guide id="5" orient="horz" pos="640" userDrawn="1">
          <p15:clr>
            <a:srgbClr val="F26B43"/>
          </p15:clr>
        </p15:guide>
        <p15:guide id="6" orient="horz" pos="731" userDrawn="1">
          <p15:clr>
            <a:srgbClr val="F26B43"/>
          </p15:clr>
        </p15:guide>
        <p15:guide id="7" orient="horz" pos="3929" userDrawn="1">
          <p15:clr>
            <a:srgbClr val="F26B43"/>
          </p15:clr>
        </p15:guide>
        <p15:guide id="8" orient="horz" pos="4020" userDrawn="1">
          <p15:clr>
            <a:srgbClr val="F26B43"/>
          </p15:clr>
        </p15:guide>
        <p15:guide id="11" pos="506" userDrawn="1">
          <p15:clr>
            <a:srgbClr val="F26B43"/>
          </p15:clr>
        </p15:guide>
        <p15:guide id="12" pos="71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0" name="页脚占位符 4"/>
          <p:cNvSpPr txBox="1"/>
          <p:nvPr userDrawn="1"/>
        </p:nvSpPr>
        <p:spPr>
          <a:xfrm>
            <a:off x="4038600" y="624200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日期占位符 3"/>
          <p:cNvSpPr txBox="1"/>
          <p:nvPr userDrawn="1"/>
        </p:nvSpPr>
        <p:spPr>
          <a:xfrm>
            <a:off x="803274" y="6235699"/>
            <a:ext cx="2921000" cy="365125"/>
          </a:xfrm>
          <a:prstGeom prst="rect">
            <a:avLst/>
          </a:prstGeom>
        </p:spPr>
        <p:txBody>
          <a:bodyPr vert="horz" lIns="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自强、弘毅、求是、拓新</a:t>
            </a:r>
          </a:p>
        </p:txBody>
      </p:sp>
    </p:spTree>
    <p:extLst>
      <p:ext uri="{BB962C8B-B14F-4D97-AF65-F5344CB8AC3E}">
        <p14:creationId xmlns:p14="http://schemas.microsoft.com/office/powerpoint/2010/main" val="236081870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2.xml"/><Relationship Id="rId18" Type="http://schemas.openxmlformats.org/officeDocument/2006/relationships/image" Target="../media/image7.png"/><Relationship Id="rId3" Type="http://schemas.openxmlformats.org/officeDocument/2006/relationships/tags" Target="../tags/tag4.xml"/><Relationship Id="rId21" Type="http://schemas.openxmlformats.org/officeDocument/2006/relationships/image" Target="../media/image10.png"/><Relationship Id="rId7" Type="http://schemas.openxmlformats.org/officeDocument/2006/relationships/tags" Target="../tags/tag8.xml"/><Relationship Id="rId12" Type="http://schemas.openxmlformats.org/officeDocument/2006/relationships/slideLayout" Target="../slideLayouts/slideLayout14.xml"/><Relationship Id="rId17" Type="http://schemas.openxmlformats.org/officeDocument/2006/relationships/image" Target="../media/image6.png"/><Relationship Id="rId2" Type="http://schemas.openxmlformats.org/officeDocument/2006/relationships/tags" Target="../tags/tag3.xml"/><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4.png"/><Relationship Id="rId10" Type="http://schemas.openxmlformats.org/officeDocument/2006/relationships/tags" Target="../tags/tag11.xml"/><Relationship Id="rId19" Type="http://schemas.openxmlformats.org/officeDocument/2006/relationships/image" Target="../media/image8.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3.jpeg"/><Relationship Id="rId22"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19.xml"/><Relationship Id="rId4"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53.sv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7.sv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descr="地上有烟&#10;&#10;低可信度描述已自动生成">
            <a:extLst>
              <a:ext uri="{FF2B5EF4-FFF2-40B4-BE49-F238E27FC236}">
                <a16:creationId xmlns:a16="http://schemas.microsoft.com/office/drawing/2014/main" id="{2E33AF81-6AD4-D318-5F7F-281F0B05D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068044" y="971242"/>
            <a:ext cx="5986748" cy="2596049"/>
          </a:xfrm>
          <a:prstGeom prst="rect">
            <a:avLst/>
          </a:prstGeom>
        </p:spPr>
      </p:pic>
      <p:pic>
        <p:nvPicPr>
          <p:cNvPr id="5" name="图片 4" descr="黑白色的猫&#10;&#10;低可信度描述已自动生成">
            <a:extLst>
              <a:ext uri="{FF2B5EF4-FFF2-40B4-BE49-F238E27FC236}">
                <a16:creationId xmlns:a16="http://schemas.microsoft.com/office/drawing/2014/main" id="{9EE7B262-7E6F-B2D4-40CE-AB138E7A7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275" y="4431732"/>
            <a:ext cx="7577049" cy="2188874"/>
          </a:xfrm>
          <a:prstGeom prst="rect">
            <a:avLst/>
          </a:prstGeom>
        </p:spPr>
      </p:pic>
      <p:pic>
        <p:nvPicPr>
          <p:cNvPr id="9" name="图片 8" descr="图片包含 游戏机, 烟, 黑暗&#10;&#10;描述已自动生成">
            <a:extLst>
              <a:ext uri="{FF2B5EF4-FFF2-40B4-BE49-F238E27FC236}">
                <a16:creationId xmlns:a16="http://schemas.microsoft.com/office/drawing/2014/main" id="{CE9A2FEB-EE44-DF7C-AE93-4361804208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3544" y="2761047"/>
            <a:ext cx="5641350" cy="3859559"/>
          </a:xfrm>
          <a:prstGeom prst="rect">
            <a:avLst/>
          </a:prstGeom>
        </p:spPr>
      </p:pic>
      <p:pic>
        <p:nvPicPr>
          <p:cNvPr id="13" name="图片 12" descr="黑暗中的白云&#10;&#10;描述已自动生成">
            <a:extLst>
              <a:ext uri="{FF2B5EF4-FFF2-40B4-BE49-F238E27FC236}">
                <a16:creationId xmlns:a16="http://schemas.microsoft.com/office/drawing/2014/main" id="{42B80831-9E8B-EDDD-EB87-2BD89A3E28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3174" y="4029754"/>
            <a:ext cx="4249360" cy="4262090"/>
          </a:xfrm>
          <a:prstGeom prst="rect">
            <a:avLst/>
          </a:prstGeom>
        </p:spPr>
      </p:pic>
      <p:pic>
        <p:nvPicPr>
          <p:cNvPr id="17" name="图片 16" descr="天空中有许多云&#10;&#10;描述已自动生成">
            <a:extLst>
              <a:ext uri="{FF2B5EF4-FFF2-40B4-BE49-F238E27FC236}">
                <a16:creationId xmlns:a16="http://schemas.microsoft.com/office/drawing/2014/main" id="{48155D8F-F8E2-3387-27CE-6386CAF5AF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0745" y="675447"/>
            <a:ext cx="4286250" cy="2651760"/>
          </a:xfrm>
          <a:prstGeom prst="rect">
            <a:avLst/>
          </a:prstGeom>
        </p:spPr>
      </p:pic>
      <p:pic>
        <p:nvPicPr>
          <p:cNvPr id="21" name="图片 20" descr="图片包含 游戏机, 夜空&#10;&#10;描述已自动生成">
            <a:extLst>
              <a:ext uri="{FF2B5EF4-FFF2-40B4-BE49-F238E27FC236}">
                <a16:creationId xmlns:a16="http://schemas.microsoft.com/office/drawing/2014/main" id="{A0343B01-EA3E-4C66-5F64-DB8BE459BE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4678" y="5734398"/>
            <a:ext cx="6955494" cy="2154723"/>
          </a:xfrm>
          <a:prstGeom prst="rect">
            <a:avLst/>
          </a:prstGeom>
        </p:spPr>
      </p:pic>
      <p:pic>
        <p:nvPicPr>
          <p:cNvPr id="188" name="图片 187" descr="黑暗中的白云&#10;&#10;中度可信度描述已自动生成">
            <a:extLst>
              <a:ext uri="{FF2B5EF4-FFF2-40B4-BE49-F238E27FC236}">
                <a16:creationId xmlns:a16="http://schemas.microsoft.com/office/drawing/2014/main" id="{48E70299-9D98-B721-739E-EB591D7147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2871" y="2306724"/>
            <a:ext cx="5338828" cy="4262090"/>
          </a:xfrm>
          <a:prstGeom prst="rect">
            <a:avLst/>
          </a:prstGeom>
        </p:spPr>
      </p:pic>
      <p:pic>
        <p:nvPicPr>
          <p:cNvPr id="194" name="图片 193" descr="黑暗中有许多云&#10;&#10;中度可信度描述已自动生成">
            <a:extLst>
              <a:ext uri="{FF2B5EF4-FFF2-40B4-BE49-F238E27FC236}">
                <a16:creationId xmlns:a16="http://schemas.microsoft.com/office/drawing/2014/main" id="{82B75349-FAB8-E0D6-EDC0-69F1E8E196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1361" y="2734127"/>
            <a:ext cx="7577049" cy="4207708"/>
          </a:xfrm>
          <a:prstGeom prst="rect">
            <a:avLst/>
          </a:prstGeom>
        </p:spPr>
      </p:pic>
      <p:pic>
        <p:nvPicPr>
          <p:cNvPr id="197" name="图片 196" descr="黑暗中有许多云&#10;&#10;中度可信度描述已自动生成">
            <a:extLst>
              <a:ext uri="{FF2B5EF4-FFF2-40B4-BE49-F238E27FC236}">
                <a16:creationId xmlns:a16="http://schemas.microsoft.com/office/drawing/2014/main" id="{637A6D7D-0DEC-4F3F-61CF-071C72826F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4366" y="1419963"/>
            <a:ext cx="7577049" cy="4207708"/>
          </a:xfrm>
          <a:prstGeom prst="rect">
            <a:avLst/>
          </a:prstGeom>
        </p:spPr>
      </p:pic>
      <p:pic>
        <p:nvPicPr>
          <p:cNvPr id="198" name="图片 197" descr="黑暗中的白云&#10;&#10;描述已自动生成">
            <a:extLst>
              <a:ext uri="{FF2B5EF4-FFF2-40B4-BE49-F238E27FC236}">
                <a16:creationId xmlns:a16="http://schemas.microsoft.com/office/drawing/2014/main" id="{97C9970E-BACC-8763-8F49-9B0813A7FD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5851" y="2466455"/>
            <a:ext cx="4249360" cy="4262090"/>
          </a:xfrm>
          <a:prstGeom prst="rect">
            <a:avLst/>
          </a:prstGeom>
        </p:spPr>
      </p:pic>
      <p:pic>
        <p:nvPicPr>
          <p:cNvPr id="200" name="图片 199" descr="黑暗中有许多云&#10;&#10;中度可信度描述已自动生成">
            <a:extLst>
              <a:ext uri="{FF2B5EF4-FFF2-40B4-BE49-F238E27FC236}">
                <a16:creationId xmlns:a16="http://schemas.microsoft.com/office/drawing/2014/main" id="{D4F7D337-56E0-445F-ECA5-FF14E7586A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0273" y="2029580"/>
            <a:ext cx="7577049" cy="4207708"/>
          </a:xfrm>
          <a:prstGeom prst="rect">
            <a:avLst/>
          </a:prstGeom>
        </p:spPr>
      </p:pic>
      <p:pic>
        <p:nvPicPr>
          <p:cNvPr id="201" name="图片 200" descr="黑暗中的白云&#10;&#10;描述已自动生成">
            <a:extLst>
              <a:ext uri="{FF2B5EF4-FFF2-40B4-BE49-F238E27FC236}">
                <a16:creationId xmlns:a16="http://schemas.microsoft.com/office/drawing/2014/main" id="{5120E377-9CC7-5CAE-DC1E-5A153EE82D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6735" y="2889147"/>
            <a:ext cx="4249360" cy="4262090"/>
          </a:xfrm>
          <a:prstGeom prst="rect">
            <a:avLst/>
          </a:prstGeom>
        </p:spPr>
      </p:pic>
      <p:pic>
        <p:nvPicPr>
          <p:cNvPr id="202" name="图片 201" descr="地上有烟&#10;&#10;低可信度描述已自动生成">
            <a:extLst>
              <a:ext uri="{FF2B5EF4-FFF2-40B4-BE49-F238E27FC236}">
                <a16:creationId xmlns:a16="http://schemas.microsoft.com/office/drawing/2014/main" id="{74588862-987E-D9DB-04B3-707EC914F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642890" y="1184196"/>
            <a:ext cx="5986748" cy="2596049"/>
          </a:xfrm>
          <a:prstGeom prst="rect">
            <a:avLst/>
          </a:prstGeom>
        </p:spPr>
      </p:pic>
      <p:pic>
        <p:nvPicPr>
          <p:cNvPr id="203" name="图片 202" descr="天空中有许多云&#10;&#10;描述已自动生成">
            <a:extLst>
              <a:ext uri="{FF2B5EF4-FFF2-40B4-BE49-F238E27FC236}">
                <a16:creationId xmlns:a16="http://schemas.microsoft.com/office/drawing/2014/main" id="{4FBC00E1-9A21-5DA9-7FE2-D273EF1E8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47" y="854982"/>
            <a:ext cx="4286250" cy="2651760"/>
          </a:xfrm>
          <a:prstGeom prst="rect">
            <a:avLst/>
          </a:prstGeom>
        </p:spPr>
      </p:pic>
      <p:pic>
        <p:nvPicPr>
          <p:cNvPr id="205" name="图片 204" descr="地上有烟&#10;&#10;低可信度描述已自动生成">
            <a:extLst>
              <a:ext uri="{FF2B5EF4-FFF2-40B4-BE49-F238E27FC236}">
                <a16:creationId xmlns:a16="http://schemas.microsoft.com/office/drawing/2014/main" id="{775F483D-8EF6-A316-023C-EA19CB03E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566330" y="2358516"/>
            <a:ext cx="5986748" cy="2596049"/>
          </a:xfrm>
          <a:prstGeom prst="rect">
            <a:avLst/>
          </a:prstGeom>
        </p:spPr>
      </p:pic>
      <p:pic>
        <p:nvPicPr>
          <p:cNvPr id="206" name="图片 205" descr="地上有烟&#10;&#10;低可信度描述已自动生成">
            <a:extLst>
              <a:ext uri="{FF2B5EF4-FFF2-40B4-BE49-F238E27FC236}">
                <a16:creationId xmlns:a16="http://schemas.microsoft.com/office/drawing/2014/main" id="{795409A4-EBEE-4DAB-2B1A-A755C8D44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791565" y="3919718"/>
            <a:ext cx="5986748" cy="2596049"/>
          </a:xfrm>
          <a:prstGeom prst="rect">
            <a:avLst/>
          </a:prstGeom>
        </p:spPr>
      </p:pic>
      <p:pic>
        <p:nvPicPr>
          <p:cNvPr id="207" name="图片 206" descr="天空中有许多云&#10;&#10;描述已自动生成">
            <a:extLst>
              <a:ext uri="{FF2B5EF4-FFF2-40B4-BE49-F238E27FC236}">
                <a16:creationId xmlns:a16="http://schemas.microsoft.com/office/drawing/2014/main" id="{7FBE7E6C-4F1F-83E6-4019-75F9843512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6126" y="342233"/>
            <a:ext cx="4286250" cy="2651760"/>
          </a:xfrm>
          <a:prstGeom prst="rect">
            <a:avLst/>
          </a:prstGeom>
        </p:spPr>
      </p:pic>
      <p:pic>
        <p:nvPicPr>
          <p:cNvPr id="210" name="图片 209" descr="地上有烟&#10;&#10;低可信度描述已自动生成">
            <a:extLst>
              <a:ext uri="{FF2B5EF4-FFF2-40B4-BE49-F238E27FC236}">
                <a16:creationId xmlns:a16="http://schemas.microsoft.com/office/drawing/2014/main" id="{924D947A-742D-7211-53A1-0792ECB780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180144" y="3406969"/>
            <a:ext cx="5986748" cy="2596049"/>
          </a:xfrm>
          <a:prstGeom prst="rect">
            <a:avLst/>
          </a:prstGeom>
        </p:spPr>
      </p:pic>
      <p:pic>
        <p:nvPicPr>
          <p:cNvPr id="212" name="图片 211" descr="天空中有许多云&#10;&#10;描述已自动生成">
            <a:extLst>
              <a:ext uri="{FF2B5EF4-FFF2-40B4-BE49-F238E27FC236}">
                <a16:creationId xmlns:a16="http://schemas.microsoft.com/office/drawing/2014/main" id="{15F0125F-B4DB-2317-60A6-A78D9FE6D6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7485" y="745107"/>
            <a:ext cx="4286250" cy="2651760"/>
          </a:xfrm>
          <a:prstGeom prst="rect">
            <a:avLst/>
          </a:prstGeom>
        </p:spPr>
      </p:pic>
      <p:pic>
        <p:nvPicPr>
          <p:cNvPr id="213" name="图片 212" descr="地上有烟&#10;&#10;低可信度描述已自动生成">
            <a:extLst>
              <a:ext uri="{FF2B5EF4-FFF2-40B4-BE49-F238E27FC236}">
                <a16:creationId xmlns:a16="http://schemas.microsoft.com/office/drawing/2014/main" id="{96D74757-367D-425B-0259-207777A550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708937" y="4626645"/>
            <a:ext cx="5986748" cy="2596049"/>
          </a:xfrm>
          <a:prstGeom prst="rect">
            <a:avLst/>
          </a:prstGeom>
        </p:spPr>
      </p:pic>
      <p:pic>
        <p:nvPicPr>
          <p:cNvPr id="214" name="图片 213" descr="地上有烟&#10;&#10;低可信度描述已自动生成">
            <a:extLst>
              <a:ext uri="{FF2B5EF4-FFF2-40B4-BE49-F238E27FC236}">
                <a16:creationId xmlns:a16="http://schemas.microsoft.com/office/drawing/2014/main" id="{DE48D564-47E6-9077-CDAF-C57AA908C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69905" y="1558041"/>
            <a:ext cx="5986748" cy="2596049"/>
          </a:xfrm>
          <a:prstGeom prst="rect">
            <a:avLst/>
          </a:prstGeom>
        </p:spPr>
      </p:pic>
      <p:pic>
        <p:nvPicPr>
          <p:cNvPr id="215" name="图片 214" descr="地上有烟&#10;&#10;低可信度描述已自动生成">
            <a:extLst>
              <a:ext uri="{FF2B5EF4-FFF2-40B4-BE49-F238E27FC236}">
                <a16:creationId xmlns:a16="http://schemas.microsoft.com/office/drawing/2014/main" id="{9E4BE530-1161-2029-791C-59B491D19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657961" y="2878884"/>
            <a:ext cx="5986748" cy="2596049"/>
          </a:xfrm>
          <a:prstGeom prst="rect">
            <a:avLst/>
          </a:prstGeom>
        </p:spPr>
      </p:pic>
      <p:pic>
        <p:nvPicPr>
          <p:cNvPr id="216" name="图片 215" descr="地上有烟&#10;&#10;低可信度描述已自动生成">
            <a:extLst>
              <a:ext uri="{FF2B5EF4-FFF2-40B4-BE49-F238E27FC236}">
                <a16:creationId xmlns:a16="http://schemas.microsoft.com/office/drawing/2014/main" id="{C20950F1-B640-5721-3D0B-9640E4ED2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85684" y="1404751"/>
            <a:ext cx="5986748" cy="2596049"/>
          </a:xfrm>
          <a:prstGeom prst="rect">
            <a:avLst/>
          </a:prstGeom>
        </p:spPr>
      </p:pic>
      <p:pic>
        <p:nvPicPr>
          <p:cNvPr id="217" name="图片 216" descr="地上有烟&#10;&#10;低可信度描述已自动生成">
            <a:extLst>
              <a:ext uri="{FF2B5EF4-FFF2-40B4-BE49-F238E27FC236}">
                <a16:creationId xmlns:a16="http://schemas.microsoft.com/office/drawing/2014/main" id="{0857DBED-B61A-C668-C12F-CE2BCF2BA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082233" y="2777386"/>
            <a:ext cx="5986748" cy="2596049"/>
          </a:xfrm>
          <a:prstGeom prst="rect">
            <a:avLst/>
          </a:prstGeom>
        </p:spPr>
      </p:pic>
      <p:pic>
        <p:nvPicPr>
          <p:cNvPr id="218" name="图片 217" descr="天空中有许多云&#10;&#10;描述已自动生成">
            <a:extLst>
              <a:ext uri="{FF2B5EF4-FFF2-40B4-BE49-F238E27FC236}">
                <a16:creationId xmlns:a16="http://schemas.microsoft.com/office/drawing/2014/main" id="{48B0EEA5-32D5-934E-9610-3F06CA501B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09" y="20636"/>
            <a:ext cx="4286250" cy="2651760"/>
          </a:xfrm>
          <a:prstGeom prst="rect">
            <a:avLst/>
          </a:prstGeom>
        </p:spPr>
      </p:pic>
      <p:pic>
        <p:nvPicPr>
          <p:cNvPr id="219" name="图片 218" descr="地上有烟&#10;&#10;低可信度描述已自动生成">
            <a:extLst>
              <a:ext uri="{FF2B5EF4-FFF2-40B4-BE49-F238E27FC236}">
                <a16:creationId xmlns:a16="http://schemas.microsoft.com/office/drawing/2014/main" id="{F7E125F4-0BCF-B79B-A660-493AB60C0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556857" y="17587"/>
            <a:ext cx="5986748" cy="2596049"/>
          </a:xfrm>
          <a:prstGeom prst="rect">
            <a:avLst/>
          </a:prstGeom>
        </p:spPr>
      </p:pic>
    </p:spTree>
    <p:extLst>
      <p:ext uri="{BB962C8B-B14F-4D97-AF65-F5344CB8AC3E}">
        <p14:creationId xmlns:p14="http://schemas.microsoft.com/office/powerpoint/2010/main" val="126478619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5D58DF-91E7-16AC-3D19-B0DB4931E86F}"/>
              </a:ext>
            </a:extLst>
          </p:cNvPr>
          <p:cNvSpPr>
            <a:spLocks noGrp="1"/>
          </p:cNvSpPr>
          <p:nvPr>
            <p:ph type="title"/>
          </p:nvPr>
        </p:nvSpPr>
        <p:spPr/>
        <p:txBody>
          <a:bodyPr/>
          <a:lstStyle/>
          <a:p>
            <a:r>
              <a:rPr lang="zh-CN" altLang="en-US" dirty="0"/>
              <a:t>项目整体介绍</a:t>
            </a:r>
          </a:p>
        </p:txBody>
      </p:sp>
      <p:sp>
        <p:nvSpPr>
          <p:cNvPr id="4" name="文本框 3">
            <a:extLst>
              <a:ext uri="{FF2B5EF4-FFF2-40B4-BE49-F238E27FC236}">
                <a16:creationId xmlns:a16="http://schemas.microsoft.com/office/drawing/2014/main" id="{52A48DC7-6581-45AB-A871-D6A95B78B1FE}"/>
              </a:ext>
            </a:extLst>
          </p:cNvPr>
          <p:cNvSpPr txBox="1"/>
          <p:nvPr/>
        </p:nvSpPr>
        <p:spPr>
          <a:xfrm>
            <a:off x="1110256" y="1751854"/>
            <a:ext cx="9505323" cy="4473808"/>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600" dirty="0">
                <a:solidFill>
                  <a:schemeClr val="tx1">
                    <a:lumMod val="75000"/>
                    <a:lumOff val="25000"/>
                  </a:schemeClr>
                </a:solidFill>
                <a:latin typeface="+mn-ea"/>
              </a:rPr>
              <a:t>      为了优化用户体验，同时增强软件的数据处理能力，我们决定引入数据库及图形化界面至软件中。为此，项目团队中几位成员投入了一周时间，系统性地研究了</a:t>
            </a:r>
            <a:r>
              <a:rPr kumimoji="1" lang="en-US" altLang="zh-CN" sz="2600" dirty="0">
                <a:solidFill>
                  <a:schemeClr val="tx1">
                    <a:lumMod val="75000"/>
                    <a:lumOff val="25000"/>
                  </a:schemeClr>
                </a:solidFill>
                <a:latin typeface="+mn-ea"/>
              </a:rPr>
              <a:t>Qt</a:t>
            </a:r>
            <a:r>
              <a:rPr kumimoji="1" lang="zh-CN" altLang="en-US" sz="2600" dirty="0">
                <a:solidFill>
                  <a:schemeClr val="tx1">
                    <a:lumMod val="75000"/>
                    <a:lumOff val="25000"/>
                  </a:schemeClr>
                </a:solidFill>
                <a:latin typeface="+mn-ea"/>
              </a:rPr>
              <a:t>这一广泛应用的</a:t>
            </a:r>
            <a:r>
              <a:rPr kumimoji="1" lang="en-US" altLang="zh-CN" sz="2600" dirty="0">
                <a:solidFill>
                  <a:schemeClr val="tx1">
                    <a:lumMod val="75000"/>
                    <a:lumOff val="25000"/>
                  </a:schemeClr>
                </a:solidFill>
                <a:latin typeface="+mn-ea"/>
              </a:rPr>
              <a:t>C++</a:t>
            </a:r>
            <a:r>
              <a:rPr kumimoji="1" lang="zh-CN" altLang="en-US" sz="2600" dirty="0">
                <a:solidFill>
                  <a:schemeClr val="tx1">
                    <a:lumMod val="75000"/>
                    <a:lumOff val="25000"/>
                  </a:schemeClr>
                </a:solidFill>
                <a:latin typeface="+mn-ea"/>
              </a:rPr>
              <a:t>图形用户界面开发框架以及</a:t>
            </a:r>
            <a:r>
              <a:rPr kumimoji="1" lang="en-US" altLang="zh-CN" sz="2600" dirty="0">
                <a:solidFill>
                  <a:schemeClr val="tx1">
                    <a:lumMod val="75000"/>
                    <a:lumOff val="25000"/>
                  </a:schemeClr>
                </a:solidFill>
                <a:latin typeface="+mn-ea"/>
              </a:rPr>
              <a:t>MYSQL</a:t>
            </a:r>
            <a:r>
              <a:rPr kumimoji="1" lang="zh-CN" altLang="en-US" sz="2600" dirty="0">
                <a:solidFill>
                  <a:schemeClr val="tx1">
                    <a:lumMod val="75000"/>
                    <a:lumOff val="25000"/>
                  </a:schemeClr>
                </a:solidFill>
                <a:latin typeface="+mn-ea"/>
              </a:rPr>
              <a:t>这个功能强大的关系型数据库管理系统。经过不懈努力，我们不仅成功构建了软件的图形化界面，使其更加直观易用，还借此机会对原有算法进行了深度优化，并融入了多项新增的实用功能。这些改进不仅显著提升了软件的多样性，也极大地增强了其实用性和科学性。</a:t>
            </a:r>
          </a:p>
        </p:txBody>
      </p:sp>
      <p:sp>
        <p:nvSpPr>
          <p:cNvPr id="2" name="文本框 1">
            <a:extLst>
              <a:ext uri="{FF2B5EF4-FFF2-40B4-BE49-F238E27FC236}">
                <a16:creationId xmlns:a16="http://schemas.microsoft.com/office/drawing/2014/main" id="{AADA3CDA-0985-4C05-B120-156324F4A895}"/>
              </a:ext>
            </a:extLst>
          </p:cNvPr>
          <p:cNvSpPr txBox="1"/>
          <p:nvPr/>
        </p:nvSpPr>
        <p:spPr>
          <a:xfrm>
            <a:off x="0" y="882944"/>
            <a:ext cx="5862918" cy="868910"/>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800" b="1" dirty="0">
                <a:solidFill>
                  <a:schemeClr val="tx1">
                    <a:lumMod val="75000"/>
                    <a:lumOff val="25000"/>
                  </a:schemeClr>
                </a:solidFill>
                <a:latin typeface="+mn-ea"/>
              </a:rPr>
              <a:t>3. </a:t>
            </a:r>
            <a:r>
              <a:rPr kumimoji="1" lang="zh-CN" altLang="en-US" sz="2800" b="1" dirty="0">
                <a:solidFill>
                  <a:schemeClr val="tx1">
                    <a:lumMod val="75000"/>
                    <a:lumOff val="25000"/>
                  </a:schemeClr>
                </a:solidFill>
                <a:latin typeface="+mn-ea"/>
              </a:rPr>
              <a:t>图形化界面开发与数据库应用</a:t>
            </a:r>
          </a:p>
        </p:txBody>
      </p:sp>
    </p:spTree>
    <p:extLst>
      <p:ext uri="{BB962C8B-B14F-4D97-AF65-F5344CB8AC3E}">
        <p14:creationId xmlns:p14="http://schemas.microsoft.com/office/powerpoint/2010/main" val="4062222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5D58DF-91E7-16AC-3D19-B0DB4931E86F}"/>
              </a:ext>
            </a:extLst>
          </p:cNvPr>
          <p:cNvSpPr>
            <a:spLocks noGrp="1"/>
          </p:cNvSpPr>
          <p:nvPr>
            <p:ph type="title"/>
          </p:nvPr>
        </p:nvSpPr>
        <p:spPr/>
        <p:txBody>
          <a:bodyPr/>
          <a:lstStyle/>
          <a:p>
            <a:r>
              <a:rPr lang="zh-CN" altLang="en-US" dirty="0"/>
              <a:t>项目整体介绍</a:t>
            </a:r>
          </a:p>
        </p:txBody>
      </p:sp>
      <p:sp>
        <p:nvSpPr>
          <p:cNvPr id="4" name="文本框 3">
            <a:extLst>
              <a:ext uri="{FF2B5EF4-FFF2-40B4-BE49-F238E27FC236}">
                <a16:creationId xmlns:a16="http://schemas.microsoft.com/office/drawing/2014/main" id="{52A48DC7-6581-45AB-A871-D6A95B78B1FE}"/>
              </a:ext>
            </a:extLst>
          </p:cNvPr>
          <p:cNvSpPr txBox="1"/>
          <p:nvPr/>
        </p:nvSpPr>
        <p:spPr>
          <a:xfrm>
            <a:off x="445674" y="1799664"/>
            <a:ext cx="6454589" cy="4473808"/>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600" dirty="0">
                <a:solidFill>
                  <a:schemeClr val="tx1">
                    <a:lumMod val="75000"/>
                    <a:lumOff val="25000"/>
                  </a:schemeClr>
                </a:solidFill>
                <a:latin typeface="+mn-ea"/>
              </a:rPr>
              <a:t>      项目即将结束，我们采用了专业的</a:t>
            </a:r>
            <a:r>
              <a:rPr kumimoji="1" lang="en-US" altLang="zh-CN" sz="2600" dirty="0">
                <a:solidFill>
                  <a:schemeClr val="tx1">
                    <a:lumMod val="75000"/>
                    <a:lumOff val="25000"/>
                  </a:schemeClr>
                </a:solidFill>
                <a:latin typeface="+mn-ea"/>
              </a:rPr>
              <a:t>Latex</a:t>
            </a:r>
            <a:r>
              <a:rPr kumimoji="1" lang="zh-CN" altLang="en-US" sz="2600" dirty="0">
                <a:solidFill>
                  <a:schemeClr val="tx1">
                    <a:lumMod val="75000"/>
                    <a:lumOff val="25000"/>
                  </a:schemeClr>
                </a:solidFill>
                <a:latin typeface="+mn-ea"/>
              </a:rPr>
              <a:t>排版工具，细致入微地编纂了项目文档。这份文档内容丰富，条理分明，它不仅全面回顾了项目的整体运作流程和关键技术亮点，还深刻剖析了开发路上遇到的挑战与应对策略，为后续可能的维护与升级工作铺设了坚实的基石，留下了宝贵的经验与启示。</a:t>
            </a:r>
          </a:p>
        </p:txBody>
      </p:sp>
      <p:sp>
        <p:nvSpPr>
          <p:cNvPr id="2" name="文本框 1">
            <a:extLst>
              <a:ext uri="{FF2B5EF4-FFF2-40B4-BE49-F238E27FC236}">
                <a16:creationId xmlns:a16="http://schemas.microsoft.com/office/drawing/2014/main" id="{AADA3CDA-0985-4C05-B120-156324F4A895}"/>
              </a:ext>
            </a:extLst>
          </p:cNvPr>
          <p:cNvSpPr txBox="1"/>
          <p:nvPr/>
        </p:nvSpPr>
        <p:spPr>
          <a:xfrm>
            <a:off x="0" y="875260"/>
            <a:ext cx="5862918" cy="868910"/>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800" b="1" dirty="0">
                <a:solidFill>
                  <a:schemeClr val="tx1">
                    <a:lumMod val="75000"/>
                    <a:lumOff val="25000"/>
                  </a:schemeClr>
                </a:solidFill>
                <a:latin typeface="+mn-ea"/>
              </a:rPr>
              <a:t>4. </a:t>
            </a:r>
            <a:r>
              <a:rPr kumimoji="1" lang="zh-CN" altLang="en-US" sz="2800" b="1" dirty="0">
                <a:solidFill>
                  <a:schemeClr val="tx1">
                    <a:lumMod val="75000"/>
                    <a:lumOff val="25000"/>
                  </a:schemeClr>
                </a:solidFill>
                <a:latin typeface="+mn-ea"/>
              </a:rPr>
              <a:t>文档编写与项目总结</a:t>
            </a:r>
          </a:p>
        </p:txBody>
      </p:sp>
      <p:pic>
        <p:nvPicPr>
          <p:cNvPr id="6" name="图片 5">
            <a:extLst>
              <a:ext uri="{FF2B5EF4-FFF2-40B4-BE49-F238E27FC236}">
                <a16:creationId xmlns:a16="http://schemas.microsoft.com/office/drawing/2014/main" id="{1B269076-7F1E-465C-826D-57BC97D611F7}"/>
              </a:ext>
            </a:extLst>
          </p:cNvPr>
          <p:cNvPicPr>
            <a:picLocks noChangeAspect="1"/>
          </p:cNvPicPr>
          <p:nvPr/>
        </p:nvPicPr>
        <p:blipFill>
          <a:blip r:embed="rId3"/>
          <a:stretch>
            <a:fillRect/>
          </a:stretch>
        </p:blipFill>
        <p:spPr>
          <a:xfrm>
            <a:off x="7762515" y="2928538"/>
            <a:ext cx="3617539" cy="1797488"/>
          </a:xfrm>
          <a:prstGeom prst="rect">
            <a:avLst/>
          </a:prstGeom>
        </p:spPr>
      </p:pic>
    </p:spTree>
    <p:extLst>
      <p:ext uri="{BB962C8B-B14F-4D97-AF65-F5344CB8AC3E}">
        <p14:creationId xmlns:p14="http://schemas.microsoft.com/office/powerpoint/2010/main" val="2791326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5D58DF-91E7-16AC-3D19-B0DB4931E86F}"/>
              </a:ext>
            </a:extLst>
          </p:cNvPr>
          <p:cNvSpPr>
            <a:spLocks noGrp="1"/>
          </p:cNvSpPr>
          <p:nvPr>
            <p:ph type="title"/>
          </p:nvPr>
        </p:nvSpPr>
        <p:spPr/>
        <p:txBody>
          <a:bodyPr/>
          <a:lstStyle/>
          <a:p>
            <a:r>
              <a:rPr lang="zh-CN" altLang="en-US" dirty="0"/>
              <a:t>项目整体介绍</a:t>
            </a:r>
          </a:p>
        </p:txBody>
      </p:sp>
      <p:sp>
        <p:nvSpPr>
          <p:cNvPr id="4" name="文本框 3">
            <a:extLst>
              <a:ext uri="{FF2B5EF4-FFF2-40B4-BE49-F238E27FC236}">
                <a16:creationId xmlns:a16="http://schemas.microsoft.com/office/drawing/2014/main" id="{52A48DC7-6581-45AB-A871-D6A95B78B1FE}"/>
              </a:ext>
            </a:extLst>
          </p:cNvPr>
          <p:cNvSpPr txBox="1"/>
          <p:nvPr/>
        </p:nvSpPr>
        <p:spPr>
          <a:xfrm>
            <a:off x="1722728" y="1884188"/>
            <a:ext cx="8105324" cy="3953666"/>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600" dirty="0">
                <a:solidFill>
                  <a:schemeClr val="tx1">
                    <a:lumMod val="75000"/>
                    <a:lumOff val="25000"/>
                  </a:schemeClr>
                </a:solidFill>
                <a:latin typeface="+mn-ea"/>
              </a:rPr>
              <a:t>      尽管本项目在推进过程中遭遇了工具兼容性、平台适应性及学习曲线陡峭等多重挑战，但凭借团队成员间的紧密合作与不懈学习，我们有效化解了这些难题，充分整合并利用了各类工具的优势资源，最终达成了既定目标。这一成果不仅标志着软件功能模块的顺利实现，更深层次地反映了团队在技术实力、团队协作及项目管理能力上的显著成长。 </a:t>
            </a:r>
          </a:p>
        </p:txBody>
      </p:sp>
      <p:sp>
        <p:nvSpPr>
          <p:cNvPr id="2" name="文本框 1">
            <a:extLst>
              <a:ext uri="{FF2B5EF4-FFF2-40B4-BE49-F238E27FC236}">
                <a16:creationId xmlns:a16="http://schemas.microsoft.com/office/drawing/2014/main" id="{AADA3CDA-0985-4C05-B120-156324F4A895}"/>
              </a:ext>
            </a:extLst>
          </p:cNvPr>
          <p:cNvSpPr txBox="1"/>
          <p:nvPr/>
        </p:nvSpPr>
        <p:spPr>
          <a:xfrm>
            <a:off x="0" y="882944"/>
            <a:ext cx="5862918" cy="868910"/>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800" b="1" dirty="0">
                <a:solidFill>
                  <a:schemeClr val="tx1">
                    <a:lumMod val="75000"/>
                    <a:lumOff val="25000"/>
                  </a:schemeClr>
                </a:solidFill>
                <a:latin typeface="+mn-ea"/>
              </a:rPr>
              <a:t>5. </a:t>
            </a:r>
            <a:r>
              <a:rPr kumimoji="1" lang="zh-CN" altLang="en-US" sz="2800" b="1" dirty="0">
                <a:solidFill>
                  <a:schemeClr val="tx1">
                    <a:lumMod val="75000"/>
                    <a:lumOff val="25000"/>
                  </a:schemeClr>
                </a:solidFill>
                <a:latin typeface="+mn-ea"/>
              </a:rPr>
              <a:t>项目成果与反思</a:t>
            </a:r>
          </a:p>
        </p:txBody>
      </p:sp>
    </p:spTree>
    <p:extLst>
      <p:ext uri="{BB962C8B-B14F-4D97-AF65-F5344CB8AC3E}">
        <p14:creationId xmlns:p14="http://schemas.microsoft.com/office/powerpoint/2010/main" val="290761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B2893-4F66-E488-A157-936C33B5A3D0}"/>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3A7C7F4-12EE-FBDF-C46B-1C40F84700F5}"/>
              </a:ext>
            </a:extLst>
          </p:cNvPr>
          <p:cNvSpPr txBox="1"/>
          <p:nvPr/>
        </p:nvSpPr>
        <p:spPr>
          <a:xfrm>
            <a:off x="5102102" y="1696052"/>
            <a:ext cx="1930978" cy="2215991"/>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rPr>
              <a:t>02</a:t>
            </a:r>
            <a:endParaRPr kumimoji="1" lang="zh-CN" altLang="en-US"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endParaRPr>
          </a:p>
        </p:txBody>
      </p:sp>
      <p:sp>
        <p:nvSpPr>
          <p:cNvPr id="9" name="文本占位符 39">
            <a:extLst>
              <a:ext uri="{FF2B5EF4-FFF2-40B4-BE49-F238E27FC236}">
                <a16:creationId xmlns:a16="http://schemas.microsoft.com/office/drawing/2014/main" id="{4647EF7E-A8E4-62F1-E8FF-E5C0B32DC18C}"/>
              </a:ext>
            </a:extLst>
          </p:cNvPr>
          <p:cNvSpPr txBox="1">
            <a:spLocks/>
          </p:cNvSpPr>
          <p:nvPr/>
        </p:nvSpPr>
        <p:spPr>
          <a:xfrm>
            <a:off x="4682683" y="3028846"/>
            <a:ext cx="2769816"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013785"/>
                </a:solidFill>
                <a:effectLst/>
                <a:uLnTx/>
                <a:uFillTx/>
                <a:latin typeface="方正小标宋简体" panose="03000509000000000000" pitchFamily="65" charset="-122"/>
                <a:ea typeface="方正小标宋简体" panose="03000509000000000000" pitchFamily="65" charset="-122"/>
                <a:cs typeface="+mn-cs"/>
              </a:rPr>
              <a:t>开发原则</a:t>
            </a:r>
          </a:p>
        </p:txBody>
      </p:sp>
      <p:sp>
        <p:nvSpPr>
          <p:cNvPr id="83" name="文本框 82">
            <a:extLst>
              <a:ext uri="{FF2B5EF4-FFF2-40B4-BE49-F238E27FC236}">
                <a16:creationId xmlns:a16="http://schemas.microsoft.com/office/drawing/2014/main" id="{384FE9AE-66DA-1264-4A9A-60E75EAAC6BE}"/>
              </a:ext>
            </a:extLst>
          </p:cNvPr>
          <p:cNvSpPr txBox="1"/>
          <p:nvPr/>
        </p:nvSpPr>
        <p:spPr>
          <a:xfrm>
            <a:off x="3577806" y="3679919"/>
            <a:ext cx="5036387" cy="464247"/>
          </a:xfrm>
          <a:prstGeom prst="rect">
            <a:avLst/>
          </a:prstGeom>
          <a:noFill/>
        </p:spPr>
        <p:txBody>
          <a:bodyPr wrap="square" lIns="0" tIns="0" rIns="0" bIns="0" rtlCol="0" anchor="ctr" anchorCtr="0">
            <a:normAutofit lnSpcReduction="100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FFFFFF">
                    <a:lumMod val="65000"/>
                  </a:srgbClr>
                </a:solidFill>
                <a:effectLst/>
                <a:uLnTx/>
                <a:uFillTx/>
                <a:latin typeface="方正小标宋简体" panose="03000509000000000000" pitchFamily="65" charset="-122"/>
                <a:ea typeface="方正小标宋简体" panose="03000509000000000000" pitchFamily="65" charset="-122"/>
                <a:cs typeface="+mn-cs"/>
              </a:rPr>
              <a:t>Development principles</a:t>
            </a:r>
          </a:p>
        </p:txBody>
      </p:sp>
    </p:spTree>
    <p:extLst>
      <p:ext uri="{BB962C8B-B14F-4D97-AF65-F5344CB8AC3E}">
        <p14:creationId xmlns:p14="http://schemas.microsoft.com/office/powerpoint/2010/main" val="8608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D632E-C5BB-8302-F653-ADAA3EA3B8F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B304DE6-397E-C512-FFA8-25CAD98E0B26}"/>
              </a:ext>
            </a:extLst>
          </p:cNvPr>
          <p:cNvSpPr>
            <a:spLocks noGrp="1"/>
          </p:cNvSpPr>
          <p:nvPr>
            <p:ph type="title"/>
          </p:nvPr>
        </p:nvSpPr>
        <p:spPr/>
        <p:txBody>
          <a:bodyPr/>
          <a:lstStyle/>
          <a:p>
            <a:r>
              <a:rPr lang="zh-CN" altLang="en-US" dirty="0"/>
              <a:t>开发原则</a:t>
            </a:r>
          </a:p>
        </p:txBody>
      </p:sp>
      <p:sp>
        <p:nvSpPr>
          <p:cNvPr id="7" name="文本框 6">
            <a:extLst>
              <a:ext uri="{FF2B5EF4-FFF2-40B4-BE49-F238E27FC236}">
                <a16:creationId xmlns:a16="http://schemas.microsoft.com/office/drawing/2014/main" id="{A44706C7-C982-E376-C2A9-B1BAF89F8887}"/>
              </a:ext>
            </a:extLst>
          </p:cNvPr>
          <p:cNvSpPr txBox="1"/>
          <p:nvPr/>
        </p:nvSpPr>
        <p:spPr>
          <a:xfrm>
            <a:off x="2159397" y="1171361"/>
            <a:ext cx="9578181" cy="5214120"/>
          </a:xfrm>
          <a:prstGeom prst="rect">
            <a:avLst/>
          </a:prstGeom>
          <a:noFill/>
        </p:spPr>
        <p:txBody>
          <a:bodyPr wrap="square">
            <a:spAutoFit/>
          </a:bodyPr>
          <a:lstStyle/>
          <a:p>
            <a:pPr marL="457200" indent="-457200" algn="just">
              <a:lnSpc>
                <a:spcPct val="150000"/>
              </a:lnSpc>
              <a:buFont typeface="Wingdings" panose="05000000000000000000" pitchFamily="2" charset="2"/>
              <a:buChar char="p"/>
            </a:pPr>
            <a:r>
              <a:rPr lang="zh-CN"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rPr>
              <a:t>选题适度的挑战性</a:t>
            </a:r>
            <a:endParaRPr lang="en-US"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000" kern="100" dirty="0">
                <a:latin typeface="方正小标宋简体" panose="03000509000000000000" pitchFamily="65" charset="-122"/>
                <a:ea typeface="方正小标宋简体" panose="03000509000000000000" pitchFamily="65" charset="-122"/>
                <a:cs typeface="Times New Roman" panose="02020603050405020304" pitchFamily="18" charset="0"/>
              </a:rPr>
              <a:t>如：</a:t>
            </a:r>
            <a:r>
              <a:rPr lang="zh-CN" altLang="en-US" sz="2000" kern="100" dirty="0">
                <a:latin typeface="+mn-ea"/>
                <a:cs typeface="Times New Roman" panose="02020603050405020304" pitchFamily="18" charset="0"/>
              </a:rPr>
              <a:t>有向图拓扑排序、图形化界面、数据库</a:t>
            </a:r>
            <a:endParaRPr lang="en-US" altLang="zh-CN" sz="2000" kern="100" dirty="0">
              <a:latin typeface="方正小标宋简体" panose="03000509000000000000" charset="-122"/>
              <a:ea typeface="方正小标宋简体" panose="03000509000000000000" charset="-122"/>
              <a:cs typeface="Times New Roman" panose="02020603050405020304" pitchFamily="18" charset="0"/>
            </a:endParaRPr>
          </a:p>
          <a:p>
            <a:pPr marL="457200" indent="-457200" algn="just">
              <a:lnSpc>
                <a:spcPct val="150000"/>
              </a:lnSpc>
              <a:buFont typeface="Wingdings" panose="05000000000000000000" pitchFamily="2" charset="2"/>
              <a:buChar char="p"/>
            </a:pPr>
            <a:r>
              <a:rPr lang="zh-CN"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rPr>
              <a:t>提前确定方案和结构设计</a:t>
            </a:r>
            <a:endParaRPr lang="en-US"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000" kern="100" dirty="0">
                <a:latin typeface="方正小标宋简体" panose="03000509000000000000" pitchFamily="65" charset="-122"/>
                <a:ea typeface="方正小标宋简体" panose="03000509000000000000" pitchFamily="65" charset="-122"/>
                <a:cs typeface="Times New Roman" panose="02020603050405020304" pitchFamily="18" charset="0"/>
              </a:rPr>
              <a:t>如：设计</a:t>
            </a:r>
            <a:r>
              <a:rPr lang="en-US" altLang="zh-CN" sz="2000" kern="100" dirty="0">
                <a:latin typeface="方正小标宋简体" panose="03000509000000000000" pitchFamily="65" charset="-122"/>
                <a:ea typeface="方正小标宋简体" panose="03000509000000000000" pitchFamily="65" charset="-122"/>
                <a:cs typeface="Times New Roman" panose="02020603050405020304" pitchFamily="18" charset="0"/>
              </a:rPr>
              <a:t>UML</a:t>
            </a:r>
            <a:r>
              <a:rPr lang="zh-CN" altLang="en-US" sz="2000" kern="100" dirty="0">
                <a:latin typeface="方正小标宋简体" panose="03000509000000000000" pitchFamily="65" charset="-122"/>
                <a:ea typeface="方正小标宋简体" panose="03000509000000000000" pitchFamily="65" charset="-122"/>
                <a:cs typeface="Times New Roman" panose="02020603050405020304" pitchFamily="18" charset="0"/>
              </a:rPr>
              <a:t>建模图，功能→算法→数据结构</a:t>
            </a:r>
            <a:endParaRPr lang="en-US" altLang="zh-CN" sz="1600" kern="100" dirty="0">
              <a:latin typeface="方正小标宋简体" panose="03000509000000000000" pitchFamily="65" charset="-122"/>
              <a:ea typeface="方正小标宋简体" panose="03000509000000000000" pitchFamily="65" charset="-122"/>
              <a:cs typeface="Times New Roman" panose="02020603050405020304" pitchFamily="18" charset="0"/>
            </a:endParaRPr>
          </a:p>
          <a:p>
            <a:pPr marL="457200" indent="-457200" algn="just">
              <a:lnSpc>
                <a:spcPct val="150000"/>
              </a:lnSpc>
              <a:buFont typeface="Wingdings" panose="05000000000000000000" pitchFamily="2" charset="2"/>
              <a:buChar char="p"/>
            </a:pPr>
            <a:r>
              <a:rPr lang="zh-CN" altLang="en-US"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rPr>
              <a:t>开发</a:t>
            </a:r>
            <a:r>
              <a:rPr lang="zh-CN"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rPr>
              <a:t>工具的使用</a:t>
            </a:r>
            <a:endParaRPr lang="en-US"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000" kern="100" dirty="0">
                <a:latin typeface="方正小标宋简体" panose="03000509000000000000" pitchFamily="65" charset="-122"/>
                <a:ea typeface="方正小标宋简体" panose="03000509000000000000" pitchFamily="65" charset="-122"/>
                <a:cs typeface="Times New Roman" panose="02020603050405020304" pitchFamily="18" charset="0"/>
              </a:rPr>
              <a:t>如：</a:t>
            </a:r>
            <a:r>
              <a:rPr lang="en-US" altLang="zh-CN" sz="2000" kern="100" dirty="0">
                <a:latin typeface="方正小标宋简体" panose="03000509000000000000" pitchFamily="65" charset="-122"/>
                <a:ea typeface="方正小标宋简体" panose="03000509000000000000" pitchFamily="65" charset="-122"/>
                <a:cs typeface="Times New Roman" panose="02020603050405020304" pitchFamily="18" charset="0"/>
              </a:rPr>
              <a:t>Visio, Github*, VS, QT, Latex</a:t>
            </a:r>
            <a:r>
              <a:rPr lang="zh-CN" altLang="en-US" sz="2000" kern="100" dirty="0">
                <a:latin typeface="方正小标宋简体" panose="03000509000000000000" pitchFamily="65" charset="-122"/>
                <a:ea typeface="方正小标宋简体" panose="03000509000000000000" pitchFamily="65" charset="-122"/>
                <a:cs typeface="Times New Roman" panose="02020603050405020304" pitchFamily="18" charset="0"/>
              </a:rPr>
              <a:t>等</a:t>
            </a:r>
            <a:endParaRPr lang="en-US" altLang="zh-CN" sz="1600" kern="100" dirty="0">
              <a:latin typeface="方正小标宋简体" panose="03000509000000000000" pitchFamily="65" charset="-122"/>
              <a:ea typeface="方正小标宋简体" panose="03000509000000000000" pitchFamily="65" charset="-122"/>
              <a:cs typeface="Times New Roman" panose="02020603050405020304" pitchFamily="18" charset="0"/>
            </a:endParaRPr>
          </a:p>
          <a:p>
            <a:pPr marL="457200" indent="-457200" algn="just">
              <a:lnSpc>
                <a:spcPct val="150000"/>
              </a:lnSpc>
              <a:buFont typeface="Wingdings" panose="05000000000000000000" pitchFamily="2" charset="2"/>
              <a:buChar char="p"/>
            </a:pPr>
            <a:r>
              <a:rPr lang="zh-CN"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rPr>
              <a:t>结合理论部分所学</a:t>
            </a:r>
            <a:endParaRPr lang="en-US"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endParaRPr>
          </a:p>
          <a:p>
            <a:pPr marL="914400" lvl="1" indent="-457200" algn="just">
              <a:lnSpc>
                <a:spcPct val="150000"/>
              </a:lnSpc>
              <a:buFont typeface="Wingdings" panose="05000000000000000000" pitchFamily="2" charset="2"/>
              <a:buChar char="Ø"/>
            </a:pPr>
            <a:r>
              <a:rPr lang="zh-CN" altLang="en-US" sz="2000" kern="100" dirty="0">
                <a:latin typeface="方正小标宋简体" panose="03000509000000000000" pitchFamily="65" charset="-122"/>
                <a:ea typeface="方正小标宋简体" panose="03000509000000000000" pitchFamily="65" charset="-122"/>
                <a:cs typeface="Times New Roman" panose="02020603050405020304" pitchFamily="18" charset="0"/>
              </a:rPr>
              <a:t>如：</a:t>
            </a:r>
            <a:r>
              <a:rPr lang="en-US" altLang="zh-CN" sz="2000" kern="100" dirty="0">
                <a:latin typeface="方正小标宋简体" panose="03000509000000000000" pitchFamily="65" charset="-122"/>
                <a:ea typeface="方正小标宋简体" panose="03000509000000000000" pitchFamily="65" charset="-122"/>
                <a:cs typeface="Times New Roman" panose="02020603050405020304" pitchFamily="18" charset="0"/>
              </a:rPr>
              <a:t>UML</a:t>
            </a:r>
            <a:r>
              <a:rPr lang="zh-CN" altLang="en-US" sz="2000" kern="100" dirty="0">
                <a:latin typeface="+mn-ea"/>
                <a:cs typeface="Times New Roman" panose="02020603050405020304" pitchFamily="18" charset="0"/>
              </a:rPr>
              <a:t>建模图、有向图拓扑排序、类的设计、代码规范等</a:t>
            </a:r>
            <a:endParaRPr lang="en-US" altLang="zh-CN" sz="1600" kern="100" dirty="0">
              <a:latin typeface="+mn-ea"/>
              <a:cs typeface="Times New Roman" panose="02020603050405020304" pitchFamily="18" charset="0"/>
            </a:endParaRPr>
          </a:p>
          <a:p>
            <a:pPr marL="457200" indent="-457200" algn="just">
              <a:lnSpc>
                <a:spcPct val="150000"/>
              </a:lnSpc>
              <a:buFont typeface="Wingdings" panose="05000000000000000000" pitchFamily="2" charset="2"/>
              <a:buChar char="p"/>
            </a:pPr>
            <a:r>
              <a:rPr lang="zh-CN"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rPr>
              <a:t>学习体验和程序效果的结合</a:t>
            </a:r>
            <a:endParaRPr lang="en-US"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endParaRPr>
          </a:p>
          <a:p>
            <a:pPr marL="457200" indent="-457200" algn="just">
              <a:lnSpc>
                <a:spcPct val="150000"/>
              </a:lnSpc>
              <a:buFont typeface="Wingdings" panose="05000000000000000000" pitchFamily="2" charset="2"/>
              <a:buChar char="p"/>
            </a:pPr>
            <a:r>
              <a:rPr lang="zh-CN"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rPr>
              <a:t>组员分工明确，</a:t>
            </a:r>
            <a:r>
              <a:rPr lang="zh-CN" altLang="en-US"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rPr>
              <a:t>平衡</a:t>
            </a:r>
            <a:r>
              <a:rPr lang="zh-CN"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rPr>
              <a:t>划分任务</a:t>
            </a:r>
            <a:endParaRPr lang="en-US" altLang="zh-CN" sz="2400" kern="100" dirty="0">
              <a:effectLst/>
              <a:latin typeface="方正小标宋简体" panose="03000509000000000000" pitchFamily="65" charset="-122"/>
              <a:ea typeface="方正小标宋简体" panose="03000509000000000000" pitchFamily="65" charset="-122"/>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9A99F567-EFFB-4F5A-9E2C-08F44B75F623}"/>
              </a:ext>
            </a:extLst>
          </p:cNvPr>
          <p:cNvGraphicFramePr>
            <a:graphicFrameLocks noChangeAspect="1"/>
          </p:cNvGraphicFramePr>
          <p:nvPr>
            <p:extLst>
              <p:ext uri="{D42A27DB-BD31-4B8C-83A1-F6EECF244321}">
                <p14:modId xmlns:p14="http://schemas.microsoft.com/office/powerpoint/2010/main" val="3883455045"/>
              </p:ext>
            </p:extLst>
          </p:nvPr>
        </p:nvGraphicFramePr>
        <p:xfrm>
          <a:off x="92075" y="92075"/>
          <a:ext cx="1143000" cy="514350"/>
        </p:xfrm>
        <a:graphic>
          <a:graphicData uri="http://schemas.openxmlformats.org/presentationml/2006/ole">
            <mc:AlternateContent xmlns:mc="http://schemas.openxmlformats.org/markup-compatibility/2006">
              <mc:Choice xmlns:v="urn:schemas-microsoft-com:vml" Requires="v">
                <p:oleObj spid="_x0000_s1055" name="包装程序外壳对象" showAsIcon="1" r:id="rId4" imgW="1142867" imgH="514261" progId="Package">
                  <p:embed/>
                </p:oleObj>
              </mc:Choice>
              <mc:Fallback>
                <p:oleObj name="包装程序外壳对象" showAsIcon="1" r:id="rId4" imgW="1142867" imgH="514261" progId="Package">
                  <p:embed/>
                  <p:pic>
                    <p:nvPicPr>
                      <p:cNvPr id="0" name=""/>
                      <p:cNvPicPr/>
                      <p:nvPr/>
                    </p:nvPicPr>
                    <p:blipFill>
                      <a:blip r:embed="rId5"/>
                      <a:stretch>
                        <a:fillRect/>
                      </a:stretch>
                    </p:blipFill>
                    <p:spPr>
                      <a:xfrm>
                        <a:off x="92075" y="92075"/>
                        <a:ext cx="1143000" cy="514350"/>
                      </a:xfrm>
                      <a:prstGeom prst="rect">
                        <a:avLst/>
                      </a:prstGeom>
                    </p:spPr>
                  </p:pic>
                </p:oleObj>
              </mc:Fallback>
            </mc:AlternateContent>
          </a:graphicData>
        </a:graphic>
      </p:graphicFrame>
    </p:spTree>
    <p:extLst>
      <p:ext uri="{BB962C8B-B14F-4D97-AF65-F5344CB8AC3E}">
        <p14:creationId xmlns:p14="http://schemas.microsoft.com/office/powerpoint/2010/main" val="742245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CC816-D9E8-67E7-84DC-6CB0B6BE8EC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A78505E-94F6-8BF2-7C63-4A47E8F57303}"/>
              </a:ext>
            </a:extLst>
          </p:cNvPr>
          <p:cNvSpPr txBox="1"/>
          <p:nvPr/>
        </p:nvSpPr>
        <p:spPr>
          <a:xfrm>
            <a:off x="5102102" y="1696052"/>
            <a:ext cx="1980670" cy="2215991"/>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rPr>
              <a:t>03</a:t>
            </a:r>
            <a:endParaRPr kumimoji="1" lang="zh-CN" altLang="en-US"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endParaRPr>
          </a:p>
        </p:txBody>
      </p:sp>
      <p:sp>
        <p:nvSpPr>
          <p:cNvPr id="9" name="文本占位符 39">
            <a:extLst>
              <a:ext uri="{FF2B5EF4-FFF2-40B4-BE49-F238E27FC236}">
                <a16:creationId xmlns:a16="http://schemas.microsoft.com/office/drawing/2014/main" id="{BBCE4775-CE2F-2264-D8C5-A2B87C497EF0}"/>
              </a:ext>
            </a:extLst>
          </p:cNvPr>
          <p:cNvSpPr txBox="1">
            <a:spLocks/>
          </p:cNvSpPr>
          <p:nvPr/>
        </p:nvSpPr>
        <p:spPr>
          <a:xfrm>
            <a:off x="3573906" y="3028846"/>
            <a:ext cx="4768486"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013785"/>
                </a:solidFill>
                <a:effectLst/>
                <a:uLnTx/>
                <a:uFillTx/>
                <a:latin typeface="方正小标宋简体" panose="03000509000000000000" pitchFamily="65" charset="-122"/>
                <a:ea typeface="方正小标宋简体" panose="03000509000000000000" pitchFamily="65" charset="-122"/>
                <a:cs typeface="+mn-cs"/>
              </a:rPr>
              <a:t>开发工具与平台</a:t>
            </a:r>
          </a:p>
        </p:txBody>
      </p:sp>
      <p:sp>
        <p:nvSpPr>
          <p:cNvPr id="83" name="文本框 82">
            <a:extLst>
              <a:ext uri="{FF2B5EF4-FFF2-40B4-BE49-F238E27FC236}">
                <a16:creationId xmlns:a16="http://schemas.microsoft.com/office/drawing/2014/main" id="{897A65FF-AF57-736A-7CC5-5A3A5D365299}"/>
              </a:ext>
            </a:extLst>
          </p:cNvPr>
          <p:cNvSpPr txBox="1"/>
          <p:nvPr/>
        </p:nvSpPr>
        <p:spPr>
          <a:xfrm>
            <a:off x="2579984" y="3574237"/>
            <a:ext cx="6494166" cy="675611"/>
          </a:xfrm>
          <a:prstGeom prst="rect">
            <a:avLst/>
          </a:prstGeom>
          <a:noFill/>
        </p:spPr>
        <p:txBody>
          <a:bodyPr wrap="square" lIns="0" tIns="0" rIns="0" bIns="0" rtlCol="0" anchor="ctr" anchorCtr="0">
            <a:norm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FFFFFF">
                    <a:lumMod val="65000"/>
                  </a:srgbClr>
                </a:solidFill>
                <a:effectLst/>
                <a:uLnTx/>
                <a:uFillTx/>
                <a:latin typeface="方正小标宋简体" panose="03000509000000000000" pitchFamily="65" charset="-122"/>
                <a:ea typeface="方正小标宋简体" panose="03000509000000000000" pitchFamily="65" charset="-122"/>
                <a:cs typeface="+mn-cs"/>
              </a:rPr>
              <a:t>Development Tools and Platforms</a:t>
            </a:r>
          </a:p>
        </p:txBody>
      </p:sp>
    </p:spTree>
    <p:extLst>
      <p:ext uri="{BB962C8B-B14F-4D97-AF65-F5344CB8AC3E}">
        <p14:creationId xmlns:p14="http://schemas.microsoft.com/office/powerpoint/2010/main" val="399935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p:txBody>
          <a:bodyPr/>
          <a:lstStyle/>
          <a:p>
            <a:r>
              <a:rPr lang="zh-CN" altLang="en-US" dirty="0"/>
              <a:t>开发工具</a:t>
            </a:r>
          </a:p>
        </p:txBody>
      </p:sp>
      <p:pic>
        <p:nvPicPr>
          <p:cNvPr id="6" name="图片 5">
            <a:extLst>
              <a:ext uri="{FF2B5EF4-FFF2-40B4-BE49-F238E27FC236}">
                <a16:creationId xmlns:a16="http://schemas.microsoft.com/office/drawing/2014/main" id="{9C661085-4078-4B61-9B8F-B8519707B27A}"/>
              </a:ext>
            </a:extLst>
          </p:cNvPr>
          <p:cNvPicPr>
            <a:picLocks noChangeAspect="1"/>
          </p:cNvPicPr>
          <p:nvPr/>
        </p:nvPicPr>
        <p:blipFill rotWithShape="1">
          <a:blip r:embed="rId3"/>
          <a:srcRect t="11924"/>
          <a:stretch/>
        </p:blipFill>
        <p:spPr>
          <a:xfrm>
            <a:off x="3920937" y="1083820"/>
            <a:ext cx="1621909" cy="579774"/>
          </a:xfrm>
          <a:prstGeom prst="rect">
            <a:avLst/>
          </a:prstGeom>
        </p:spPr>
      </p:pic>
      <p:sp>
        <p:nvSpPr>
          <p:cNvPr id="4" name="文本框 3">
            <a:extLst>
              <a:ext uri="{FF2B5EF4-FFF2-40B4-BE49-F238E27FC236}">
                <a16:creationId xmlns:a16="http://schemas.microsoft.com/office/drawing/2014/main" id="{688BAC40-62E3-46C9-AFC0-8239E384F01D}"/>
              </a:ext>
            </a:extLst>
          </p:cNvPr>
          <p:cNvSpPr txBox="1"/>
          <p:nvPr/>
        </p:nvSpPr>
        <p:spPr>
          <a:xfrm>
            <a:off x="513497" y="549647"/>
            <a:ext cx="4110369" cy="5659883"/>
          </a:xfrm>
          <a:prstGeom prst="rect">
            <a:avLst/>
          </a:prstGeom>
          <a:noFill/>
        </p:spPr>
        <p:txBody>
          <a:bodyPr wrap="square">
            <a:spAutoFit/>
          </a:bodyPr>
          <a:lstStyle/>
          <a:p>
            <a:pPr marL="342900" indent="-342900" algn="just">
              <a:lnSpc>
                <a:spcPts val="9000"/>
              </a:lnSpc>
              <a:buAutoNum type="arabicPeriod"/>
            </a:pPr>
            <a:r>
              <a:rPr lang="en-US" altLang="zh-CN" sz="2800" b="1" kern="100" dirty="0">
                <a:effectLst/>
                <a:latin typeface="+mn-ea"/>
                <a:cs typeface="Times New Roman" panose="02020603050405020304" pitchFamily="18" charset="0"/>
              </a:rPr>
              <a:t>Visual Studio</a:t>
            </a:r>
          </a:p>
          <a:p>
            <a:pPr marL="342900" indent="-342900" algn="just">
              <a:lnSpc>
                <a:spcPts val="9000"/>
              </a:lnSpc>
              <a:buAutoNum type="arabicPeriod"/>
            </a:pPr>
            <a:r>
              <a:rPr lang="en-US" altLang="zh-CN" sz="2800" b="1" kern="100" dirty="0">
                <a:latin typeface="+mn-ea"/>
                <a:cs typeface="Times New Roman" panose="02020603050405020304" pitchFamily="18" charset="0"/>
              </a:rPr>
              <a:t>Github*</a:t>
            </a:r>
          </a:p>
          <a:p>
            <a:pPr marL="342900" indent="-342900" algn="just">
              <a:lnSpc>
                <a:spcPts val="9000"/>
              </a:lnSpc>
              <a:buAutoNum type="arabicPeriod"/>
            </a:pPr>
            <a:r>
              <a:rPr lang="en-US" altLang="zh-CN" sz="2800" b="1" kern="100" dirty="0">
                <a:effectLst/>
                <a:latin typeface="+mn-ea"/>
                <a:cs typeface="Times New Roman" panose="02020603050405020304" pitchFamily="18" charset="0"/>
              </a:rPr>
              <a:t>QT</a:t>
            </a:r>
          </a:p>
          <a:p>
            <a:pPr marL="342900" indent="-342900" algn="just">
              <a:lnSpc>
                <a:spcPts val="9000"/>
              </a:lnSpc>
              <a:buAutoNum type="arabicPeriod"/>
            </a:pPr>
            <a:r>
              <a:rPr lang="en-US" altLang="zh-CN" sz="2800" b="1" kern="100" dirty="0">
                <a:latin typeface="+mn-ea"/>
                <a:cs typeface="Times New Roman" panose="02020603050405020304" pitchFamily="18" charset="0"/>
              </a:rPr>
              <a:t>MYSQL</a:t>
            </a:r>
          </a:p>
          <a:p>
            <a:pPr marL="342900" indent="-342900" algn="just">
              <a:lnSpc>
                <a:spcPts val="9000"/>
              </a:lnSpc>
              <a:buAutoNum type="arabicPeriod"/>
            </a:pPr>
            <a:r>
              <a:rPr lang="en-US" altLang="zh-CN" sz="2800" b="1" kern="100" dirty="0">
                <a:effectLst/>
                <a:latin typeface="+mn-ea"/>
                <a:cs typeface="Times New Roman" panose="02020603050405020304" pitchFamily="18" charset="0"/>
              </a:rPr>
              <a:t>Latex</a:t>
            </a:r>
            <a:endParaRPr lang="zh-CN" altLang="zh-CN" sz="2800" kern="100" dirty="0">
              <a:effectLst/>
              <a:latin typeface="+mn-ea"/>
              <a:cs typeface="Times New Roman" panose="02020603050405020304" pitchFamily="18" charset="0"/>
            </a:endParaRPr>
          </a:p>
        </p:txBody>
      </p:sp>
      <p:pic>
        <p:nvPicPr>
          <p:cNvPr id="8" name="图片 7">
            <a:extLst>
              <a:ext uri="{FF2B5EF4-FFF2-40B4-BE49-F238E27FC236}">
                <a16:creationId xmlns:a16="http://schemas.microsoft.com/office/drawing/2014/main" id="{ECBD5E60-2591-450C-A6D1-D657E4E747D3}"/>
              </a:ext>
            </a:extLst>
          </p:cNvPr>
          <p:cNvPicPr>
            <a:picLocks noChangeAspect="1"/>
          </p:cNvPicPr>
          <p:nvPr/>
        </p:nvPicPr>
        <p:blipFill>
          <a:blip r:embed="rId4"/>
          <a:stretch>
            <a:fillRect/>
          </a:stretch>
        </p:blipFill>
        <p:spPr>
          <a:xfrm>
            <a:off x="4140543" y="2029413"/>
            <a:ext cx="1034183" cy="821296"/>
          </a:xfrm>
          <a:prstGeom prst="rect">
            <a:avLst/>
          </a:prstGeom>
        </p:spPr>
      </p:pic>
      <p:pic>
        <p:nvPicPr>
          <p:cNvPr id="10" name="图片 9">
            <a:extLst>
              <a:ext uri="{FF2B5EF4-FFF2-40B4-BE49-F238E27FC236}">
                <a16:creationId xmlns:a16="http://schemas.microsoft.com/office/drawing/2014/main" id="{C45F6C02-61E8-4841-BE03-BBD9FA720D4F}"/>
              </a:ext>
            </a:extLst>
          </p:cNvPr>
          <p:cNvPicPr>
            <a:picLocks noChangeAspect="1"/>
          </p:cNvPicPr>
          <p:nvPr/>
        </p:nvPicPr>
        <p:blipFill>
          <a:blip r:embed="rId5"/>
          <a:stretch>
            <a:fillRect/>
          </a:stretch>
        </p:blipFill>
        <p:spPr>
          <a:xfrm>
            <a:off x="3851783" y="3403954"/>
            <a:ext cx="1611701" cy="579864"/>
          </a:xfrm>
          <a:prstGeom prst="rect">
            <a:avLst/>
          </a:prstGeom>
        </p:spPr>
      </p:pic>
      <p:pic>
        <p:nvPicPr>
          <p:cNvPr id="12" name="图片 11">
            <a:extLst>
              <a:ext uri="{FF2B5EF4-FFF2-40B4-BE49-F238E27FC236}">
                <a16:creationId xmlns:a16="http://schemas.microsoft.com/office/drawing/2014/main" id="{29D90BB9-7B56-4209-91F6-5354E90F2238}"/>
              </a:ext>
            </a:extLst>
          </p:cNvPr>
          <p:cNvPicPr>
            <a:picLocks noChangeAspect="1"/>
          </p:cNvPicPr>
          <p:nvPr/>
        </p:nvPicPr>
        <p:blipFill>
          <a:blip r:embed="rId6"/>
          <a:stretch>
            <a:fillRect/>
          </a:stretch>
        </p:blipFill>
        <p:spPr>
          <a:xfrm>
            <a:off x="4115645" y="4335648"/>
            <a:ext cx="1220483" cy="832216"/>
          </a:xfrm>
          <a:prstGeom prst="rect">
            <a:avLst/>
          </a:prstGeom>
        </p:spPr>
      </p:pic>
      <p:pic>
        <p:nvPicPr>
          <p:cNvPr id="14" name="图片 13">
            <a:extLst>
              <a:ext uri="{FF2B5EF4-FFF2-40B4-BE49-F238E27FC236}">
                <a16:creationId xmlns:a16="http://schemas.microsoft.com/office/drawing/2014/main" id="{9727636E-5F82-42D5-9C4D-015A19334F0E}"/>
              </a:ext>
            </a:extLst>
          </p:cNvPr>
          <p:cNvPicPr>
            <a:picLocks noChangeAspect="1"/>
          </p:cNvPicPr>
          <p:nvPr/>
        </p:nvPicPr>
        <p:blipFill>
          <a:blip r:embed="rId7"/>
          <a:stretch>
            <a:fillRect/>
          </a:stretch>
        </p:blipFill>
        <p:spPr>
          <a:xfrm>
            <a:off x="3920937" y="5650500"/>
            <a:ext cx="1473392" cy="573346"/>
          </a:xfrm>
          <a:prstGeom prst="rect">
            <a:avLst/>
          </a:prstGeom>
        </p:spPr>
      </p:pic>
      <p:sp>
        <p:nvSpPr>
          <p:cNvPr id="16" name="文本框 15">
            <a:extLst>
              <a:ext uri="{FF2B5EF4-FFF2-40B4-BE49-F238E27FC236}">
                <a16:creationId xmlns:a16="http://schemas.microsoft.com/office/drawing/2014/main" id="{74CA250D-FFB7-419F-BA58-74505C6BF43B}"/>
              </a:ext>
            </a:extLst>
          </p:cNvPr>
          <p:cNvSpPr txBox="1"/>
          <p:nvPr/>
        </p:nvSpPr>
        <p:spPr>
          <a:xfrm>
            <a:off x="6096000" y="990304"/>
            <a:ext cx="5483839" cy="724512"/>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Arial" panose="020B0604020202020204" pitchFamily="34" charset="0"/>
              <a:buChar char="•"/>
            </a:pPr>
            <a:r>
              <a:rPr lang="zh-CN" altLang="zh-CN" sz="2000" dirty="0">
                <a:effectLst/>
                <a:latin typeface="+mn-ea"/>
                <a:cs typeface="Times New Roman" panose="02020603050405020304" pitchFamily="18" charset="0"/>
              </a:rPr>
              <a:t>最基本的代码编写、调试以及性能优化</a:t>
            </a:r>
            <a:endParaRPr kumimoji="1" lang="zh-CN" altLang="en-US" sz="2000" dirty="0">
              <a:solidFill>
                <a:schemeClr val="tx1">
                  <a:lumMod val="75000"/>
                  <a:lumOff val="25000"/>
                </a:schemeClr>
              </a:solidFill>
              <a:latin typeface="+mn-ea"/>
            </a:endParaRPr>
          </a:p>
        </p:txBody>
      </p:sp>
      <p:sp>
        <p:nvSpPr>
          <p:cNvPr id="17" name="文本框 16">
            <a:extLst>
              <a:ext uri="{FF2B5EF4-FFF2-40B4-BE49-F238E27FC236}">
                <a16:creationId xmlns:a16="http://schemas.microsoft.com/office/drawing/2014/main" id="{603A12E2-617D-4C1A-96C3-8C274D325DC1}"/>
              </a:ext>
            </a:extLst>
          </p:cNvPr>
          <p:cNvSpPr txBox="1"/>
          <p:nvPr/>
        </p:nvSpPr>
        <p:spPr>
          <a:xfrm>
            <a:off x="6096000" y="2126197"/>
            <a:ext cx="6052308" cy="724512"/>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Arial" panose="020B0604020202020204" pitchFamily="34" charset="0"/>
              <a:buChar char="•"/>
            </a:pPr>
            <a:r>
              <a:rPr lang="zh-CN" altLang="en-US" sz="2000" dirty="0">
                <a:effectLst/>
                <a:latin typeface="+mn-ea"/>
                <a:cs typeface="Times New Roman" panose="02020603050405020304" pitchFamily="18" charset="0"/>
              </a:rPr>
              <a:t>良好的代码管理和协作平台，提高开发效率</a:t>
            </a:r>
            <a:endParaRPr kumimoji="1" lang="zh-CN" altLang="en-US" sz="2000" dirty="0">
              <a:solidFill>
                <a:schemeClr val="tx1">
                  <a:lumMod val="75000"/>
                  <a:lumOff val="25000"/>
                </a:schemeClr>
              </a:solidFill>
              <a:latin typeface="+mn-ea"/>
            </a:endParaRPr>
          </a:p>
        </p:txBody>
      </p:sp>
      <p:sp>
        <p:nvSpPr>
          <p:cNvPr id="18" name="文本框 17">
            <a:extLst>
              <a:ext uri="{FF2B5EF4-FFF2-40B4-BE49-F238E27FC236}">
                <a16:creationId xmlns:a16="http://schemas.microsoft.com/office/drawing/2014/main" id="{0EA5A556-ADC7-4A51-83C0-D72D7241C6FD}"/>
              </a:ext>
            </a:extLst>
          </p:cNvPr>
          <p:cNvSpPr txBox="1"/>
          <p:nvPr/>
        </p:nvSpPr>
        <p:spPr>
          <a:xfrm>
            <a:off x="6096000" y="3212827"/>
            <a:ext cx="5804009" cy="724512"/>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Arial" panose="020B0604020202020204" pitchFamily="34" charset="0"/>
              <a:buChar char="•"/>
            </a:pPr>
            <a:r>
              <a:rPr lang="zh-CN" altLang="en-US" sz="2000" dirty="0">
                <a:effectLst/>
                <a:latin typeface="+mn-ea"/>
                <a:cs typeface="Times New Roman" panose="02020603050405020304" pitchFamily="18" charset="0"/>
              </a:rPr>
              <a:t>跨平台的</a:t>
            </a:r>
            <a:r>
              <a:rPr lang="en-US" altLang="zh-CN" sz="2000" dirty="0">
                <a:effectLst/>
                <a:latin typeface="+mn-ea"/>
                <a:cs typeface="Times New Roman" panose="02020603050405020304" pitchFamily="18" charset="0"/>
              </a:rPr>
              <a:t>C++</a:t>
            </a:r>
            <a:r>
              <a:rPr lang="zh-CN" altLang="en-US" sz="2000" dirty="0">
                <a:effectLst/>
                <a:latin typeface="+mn-ea"/>
                <a:cs typeface="Times New Roman" panose="02020603050405020304" pitchFamily="18" charset="0"/>
              </a:rPr>
              <a:t>图形用户界面库，</a:t>
            </a:r>
            <a:r>
              <a:rPr lang="en-US" altLang="zh-CN" sz="2000" dirty="0">
                <a:effectLst/>
                <a:latin typeface="+mn-ea"/>
                <a:cs typeface="Times New Roman" panose="02020603050405020304" pitchFamily="18" charset="0"/>
              </a:rPr>
              <a:t>UI</a:t>
            </a:r>
            <a:r>
              <a:rPr lang="zh-CN" altLang="en-US" sz="2000" dirty="0">
                <a:effectLst/>
                <a:latin typeface="+mn-ea"/>
                <a:cs typeface="Times New Roman" panose="02020603050405020304" pitchFamily="18" charset="0"/>
              </a:rPr>
              <a:t>界面开发</a:t>
            </a:r>
            <a:endParaRPr kumimoji="1" lang="zh-CN" altLang="en-US" sz="2000" dirty="0">
              <a:solidFill>
                <a:schemeClr val="tx1">
                  <a:lumMod val="75000"/>
                  <a:lumOff val="25000"/>
                </a:schemeClr>
              </a:solidFill>
              <a:latin typeface="+mn-ea"/>
            </a:endParaRPr>
          </a:p>
        </p:txBody>
      </p:sp>
      <p:sp>
        <p:nvSpPr>
          <p:cNvPr id="19" name="文本框 18">
            <a:extLst>
              <a:ext uri="{FF2B5EF4-FFF2-40B4-BE49-F238E27FC236}">
                <a16:creationId xmlns:a16="http://schemas.microsoft.com/office/drawing/2014/main" id="{41356C71-1695-4208-A6DB-ED3672CA675C}"/>
              </a:ext>
            </a:extLst>
          </p:cNvPr>
          <p:cNvSpPr txBox="1"/>
          <p:nvPr/>
        </p:nvSpPr>
        <p:spPr>
          <a:xfrm>
            <a:off x="6096000" y="4479451"/>
            <a:ext cx="5483839" cy="724512"/>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Arial" panose="020B0604020202020204" pitchFamily="34" charset="0"/>
              <a:buChar char="•"/>
            </a:pPr>
            <a:r>
              <a:rPr lang="zh-CN" altLang="en-US" sz="2000" dirty="0">
                <a:effectLst/>
                <a:latin typeface="+mn-ea"/>
                <a:cs typeface="Times New Roman" panose="02020603050405020304" pitchFamily="18" charset="0"/>
              </a:rPr>
              <a:t>高效、稳定及易于维护的数据库管理系统</a:t>
            </a:r>
            <a:endParaRPr kumimoji="1" lang="zh-CN" altLang="en-US" sz="2000" dirty="0">
              <a:solidFill>
                <a:schemeClr val="tx1">
                  <a:lumMod val="75000"/>
                  <a:lumOff val="25000"/>
                </a:schemeClr>
              </a:solidFill>
              <a:latin typeface="+mn-ea"/>
            </a:endParaRPr>
          </a:p>
        </p:txBody>
      </p:sp>
      <p:sp>
        <p:nvSpPr>
          <p:cNvPr id="20" name="文本框 19">
            <a:extLst>
              <a:ext uri="{FF2B5EF4-FFF2-40B4-BE49-F238E27FC236}">
                <a16:creationId xmlns:a16="http://schemas.microsoft.com/office/drawing/2014/main" id="{8C8E8F95-7619-4499-A940-80E1D1175971}"/>
              </a:ext>
            </a:extLst>
          </p:cNvPr>
          <p:cNvSpPr txBox="1"/>
          <p:nvPr/>
        </p:nvSpPr>
        <p:spPr>
          <a:xfrm>
            <a:off x="6096000" y="5525862"/>
            <a:ext cx="5191847" cy="724512"/>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Arial" panose="020B0604020202020204" pitchFamily="34" charset="0"/>
              <a:buChar char="•"/>
            </a:pPr>
            <a:r>
              <a:rPr lang="zh-CN" altLang="en-US" sz="2000" dirty="0">
                <a:effectLst/>
                <a:latin typeface="+mn-ea"/>
                <a:cs typeface="Times New Roman" panose="02020603050405020304" pitchFamily="18" charset="0"/>
              </a:rPr>
              <a:t>卓越的排版能力，支持多人协作编辑</a:t>
            </a:r>
            <a:endParaRPr kumimoji="1" lang="zh-CN" altLang="en-US" sz="2000" dirty="0">
              <a:solidFill>
                <a:schemeClr val="tx1">
                  <a:lumMod val="75000"/>
                  <a:lumOff val="25000"/>
                </a:schemeClr>
              </a:solidFill>
              <a:latin typeface="+mn-ea"/>
            </a:endParaRPr>
          </a:p>
        </p:txBody>
      </p:sp>
    </p:spTree>
    <p:extLst>
      <p:ext uri="{BB962C8B-B14F-4D97-AF65-F5344CB8AC3E}">
        <p14:creationId xmlns:p14="http://schemas.microsoft.com/office/powerpoint/2010/main" val="324852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0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0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0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CC816-D9E8-67E7-84DC-6CB0B6BE8EC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A78505E-94F6-8BF2-7C63-4A47E8F57303}"/>
              </a:ext>
            </a:extLst>
          </p:cNvPr>
          <p:cNvSpPr txBox="1"/>
          <p:nvPr/>
        </p:nvSpPr>
        <p:spPr>
          <a:xfrm>
            <a:off x="5102102" y="1696052"/>
            <a:ext cx="1926168" cy="2215991"/>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rPr>
              <a:t>04</a:t>
            </a:r>
            <a:endParaRPr kumimoji="1" lang="zh-CN" altLang="en-US"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endParaRPr>
          </a:p>
        </p:txBody>
      </p:sp>
      <p:sp>
        <p:nvSpPr>
          <p:cNvPr id="9" name="文本占位符 39">
            <a:extLst>
              <a:ext uri="{FF2B5EF4-FFF2-40B4-BE49-F238E27FC236}">
                <a16:creationId xmlns:a16="http://schemas.microsoft.com/office/drawing/2014/main" id="{BBCE4775-CE2F-2264-D8C5-A2B87C497EF0}"/>
              </a:ext>
            </a:extLst>
          </p:cNvPr>
          <p:cNvSpPr txBox="1">
            <a:spLocks/>
          </p:cNvSpPr>
          <p:nvPr/>
        </p:nvSpPr>
        <p:spPr>
          <a:xfrm>
            <a:off x="3080896" y="3132638"/>
            <a:ext cx="6030207"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013785"/>
                </a:solidFill>
                <a:effectLst/>
                <a:uLnTx/>
                <a:uFillTx/>
                <a:latin typeface="方正小标宋简体" panose="03000509000000000000" pitchFamily="65" charset="-122"/>
                <a:ea typeface="方正小标宋简体" panose="03000509000000000000" pitchFamily="65" charset="-122"/>
                <a:cs typeface="+mn-cs"/>
              </a:rPr>
              <a:t>开发流程和功能设计</a:t>
            </a:r>
          </a:p>
        </p:txBody>
      </p:sp>
      <p:sp>
        <p:nvSpPr>
          <p:cNvPr id="83" name="文本框 82">
            <a:extLst>
              <a:ext uri="{FF2B5EF4-FFF2-40B4-BE49-F238E27FC236}">
                <a16:creationId xmlns:a16="http://schemas.microsoft.com/office/drawing/2014/main" id="{897A65FF-AF57-736A-7CC5-5A3A5D365299}"/>
              </a:ext>
            </a:extLst>
          </p:cNvPr>
          <p:cNvSpPr txBox="1"/>
          <p:nvPr/>
        </p:nvSpPr>
        <p:spPr>
          <a:xfrm>
            <a:off x="1834485" y="3574237"/>
            <a:ext cx="8369519" cy="675611"/>
          </a:xfrm>
          <a:prstGeom prst="rect">
            <a:avLst/>
          </a:prstGeom>
          <a:noFill/>
        </p:spPr>
        <p:txBody>
          <a:bodyPr wrap="square" lIns="0" tIns="0" rIns="0" bIns="0" rtlCol="0" anchor="ctr" anchorCtr="0">
            <a:norm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FFFFFF">
                    <a:lumMod val="65000"/>
                  </a:srgbClr>
                </a:solidFill>
                <a:effectLst/>
                <a:uLnTx/>
                <a:uFillTx/>
                <a:latin typeface="方正小标宋简体" panose="03000509000000000000" pitchFamily="65" charset="-122"/>
                <a:ea typeface="方正小标宋简体" panose="03000509000000000000" pitchFamily="65" charset="-122"/>
                <a:cs typeface="+mn-cs"/>
              </a:rPr>
              <a:t>Development process and functional design</a:t>
            </a:r>
          </a:p>
        </p:txBody>
      </p:sp>
    </p:spTree>
    <p:extLst>
      <p:ext uri="{BB962C8B-B14F-4D97-AF65-F5344CB8AC3E}">
        <p14:creationId xmlns:p14="http://schemas.microsoft.com/office/powerpoint/2010/main" val="119655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p:txBody>
          <a:bodyPr/>
          <a:lstStyle/>
          <a:p>
            <a:r>
              <a:rPr lang="en-US" altLang="zh-CN" dirty="0"/>
              <a:t>4.1  </a:t>
            </a:r>
            <a:r>
              <a:rPr lang="zh-CN" altLang="en-US" dirty="0"/>
              <a:t>开发总体流程</a:t>
            </a:r>
          </a:p>
        </p:txBody>
      </p:sp>
      <p:pic>
        <p:nvPicPr>
          <p:cNvPr id="5" name="图片 4">
            <a:extLst>
              <a:ext uri="{FF2B5EF4-FFF2-40B4-BE49-F238E27FC236}">
                <a16:creationId xmlns:a16="http://schemas.microsoft.com/office/drawing/2014/main" id="{A00BBA8A-3031-4AE8-A634-775BFCADB662}"/>
              </a:ext>
            </a:extLst>
          </p:cNvPr>
          <p:cNvPicPr>
            <a:picLocks noChangeAspect="1"/>
          </p:cNvPicPr>
          <p:nvPr/>
        </p:nvPicPr>
        <p:blipFill>
          <a:blip r:embed="rId3"/>
          <a:stretch>
            <a:fillRect/>
          </a:stretch>
        </p:blipFill>
        <p:spPr>
          <a:xfrm>
            <a:off x="1083449" y="1057061"/>
            <a:ext cx="10305276" cy="5285549"/>
          </a:xfrm>
          <a:prstGeom prst="rect">
            <a:avLst/>
          </a:prstGeom>
        </p:spPr>
      </p:pic>
    </p:spTree>
    <p:extLst>
      <p:ext uri="{BB962C8B-B14F-4D97-AF65-F5344CB8AC3E}">
        <p14:creationId xmlns:p14="http://schemas.microsoft.com/office/powerpoint/2010/main" val="266902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p:txBody>
          <a:bodyPr/>
          <a:lstStyle/>
          <a:p>
            <a:r>
              <a:rPr lang="en-US" altLang="zh-CN" dirty="0"/>
              <a:t>4.2  Github</a:t>
            </a:r>
            <a:r>
              <a:rPr lang="zh-CN" altLang="en-US" dirty="0">
                <a:latin typeface="+mn-ea"/>
                <a:ea typeface="+mn-ea"/>
              </a:rPr>
              <a:t>仓库建立</a:t>
            </a:r>
          </a:p>
        </p:txBody>
      </p:sp>
      <p:pic>
        <p:nvPicPr>
          <p:cNvPr id="4" name="图片 3">
            <a:extLst>
              <a:ext uri="{FF2B5EF4-FFF2-40B4-BE49-F238E27FC236}">
                <a16:creationId xmlns:a16="http://schemas.microsoft.com/office/drawing/2014/main" id="{A08EB8F1-F07B-44BD-AC66-6F0CE2619D7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02285" y="1231859"/>
            <a:ext cx="5239171" cy="4656352"/>
          </a:xfrm>
          <a:prstGeom prst="rect">
            <a:avLst/>
          </a:prstGeom>
        </p:spPr>
      </p:pic>
      <p:sp>
        <p:nvSpPr>
          <p:cNvPr id="3" name="文本框 2">
            <a:extLst>
              <a:ext uri="{FF2B5EF4-FFF2-40B4-BE49-F238E27FC236}">
                <a16:creationId xmlns:a16="http://schemas.microsoft.com/office/drawing/2014/main" id="{0F6EDC27-B22A-4BC4-BB70-804F0AAF3ADC}"/>
              </a:ext>
            </a:extLst>
          </p:cNvPr>
          <p:cNvSpPr txBox="1"/>
          <p:nvPr/>
        </p:nvSpPr>
        <p:spPr>
          <a:xfrm>
            <a:off x="6708161" y="1231859"/>
            <a:ext cx="4856309" cy="4726441"/>
          </a:xfrm>
          <a:prstGeom prst="rect">
            <a:avLst/>
          </a:prstGeom>
          <a:noFill/>
        </p:spPr>
        <p:txBody>
          <a:bodyPr wrap="square" lIns="180000" tIns="180000" rIns="180000" bIns="180000" rtlCol="0">
            <a:spAutoFit/>
          </a:bodyPr>
          <a:lstStyle/>
          <a:p>
            <a:pPr algn="just">
              <a:lnSpc>
                <a:spcPct val="130000"/>
              </a:lnSpc>
              <a:spcAft>
                <a:spcPts val="600"/>
              </a:spcAft>
            </a:pP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dirty="0">
                <a:solidFill>
                  <a:schemeClr val="tx1">
                    <a:lumMod val="85000"/>
                    <a:lumOff val="15000"/>
                  </a:schemeClr>
                </a:solidFill>
                <a:effectLst/>
                <a:latin typeface="+mn-ea"/>
                <a:cs typeface="Times New Roman" panose="02020603050405020304" pitchFamily="18" charset="0"/>
              </a:rPr>
              <a:t>在软件开发的过程中，我们深刻认识到采用</a:t>
            </a:r>
            <a:r>
              <a:rPr lang="en-US" altLang="zh-CN" dirty="0">
                <a:solidFill>
                  <a:schemeClr val="tx1">
                    <a:lumMod val="85000"/>
                    <a:lumOff val="15000"/>
                  </a:schemeClr>
                </a:solidFill>
                <a:effectLst/>
                <a:latin typeface="+mn-ea"/>
              </a:rPr>
              <a:t>Git</a:t>
            </a:r>
            <a:r>
              <a:rPr lang="zh-CN" altLang="zh-CN" dirty="0">
                <a:solidFill>
                  <a:schemeClr val="tx1">
                    <a:lumMod val="85000"/>
                    <a:lumOff val="15000"/>
                  </a:schemeClr>
                </a:solidFill>
                <a:effectLst/>
                <a:latin typeface="+mn-ea"/>
                <a:cs typeface="Times New Roman" panose="02020603050405020304" pitchFamily="18" charset="0"/>
              </a:rPr>
              <a:t>版本控制系统的重要性。</a:t>
            </a:r>
            <a:r>
              <a:rPr lang="en-US" altLang="zh-CN" dirty="0">
                <a:solidFill>
                  <a:schemeClr val="tx1">
                    <a:lumMod val="85000"/>
                    <a:lumOff val="15000"/>
                  </a:schemeClr>
                </a:solidFill>
                <a:effectLst/>
                <a:latin typeface="+mn-ea"/>
              </a:rPr>
              <a:t>Git</a:t>
            </a:r>
            <a:r>
              <a:rPr lang="zh-CN" altLang="zh-CN" dirty="0">
                <a:solidFill>
                  <a:schemeClr val="tx1">
                    <a:lumMod val="85000"/>
                    <a:lumOff val="15000"/>
                  </a:schemeClr>
                </a:solidFill>
                <a:effectLst/>
                <a:latin typeface="+mn-ea"/>
                <a:cs typeface="Times New Roman" panose="02020603050405020304" pitchFamily="18" charset="0"/>
              </a:rPr>
              <a:t>不仅极大地促进了团队成员之间的沟通与协作，使得代码共享与下载变得轻而易举，其核心价值更在于能够详尽地记录每一次代码更改的历史。这一特性尤为宝贵，因为它允许我们在遇到开发失误或需要回溯到某个稳定版本时，能够迅速且准确地找回先前的代码状态，从而保障了项目的稳定性和可持续性发展。</a:t>
            </a:r>
            <a:endParaRPr lang="en-US" altLang="zh-CN" dirty="0">
              <a:solidFill>
                <a:schemeClr val="tx1">
                  <a:lumMod val="85000"/>
                  <a:lumOff val="15000"/>
                </a:schemeClr>
              </a:solidFill>
              <a:effectLst/>
              <a:latin typeface="+mn-ea"/>
              <a:cs typeface="Times New Roman" panose="02020603050405020304" pitchFamily="18" charset="0"/>
            </a:endParaRPr>
          </a:p>
          <a:p>
            <a:pPr algn="just">
              <a:lnSpc>
                <a:spcPct val="130000"/>
              </a:lnSpc>
              <a:spcAft>
                <a:spcPts val="600"/>
              </a:spcAft>
            </a:pPr>
            <a:r>
              <a:rPr lang="en-US" altLang="zh-CN" dirty="0">
                <a:solidFill>
                  <a:schemeClr val="tx1">
                    <a:lumMod val="85000"/>
                    <a:lumOff val="15000"/>
                  </a:schemeClr>
                </a:solidFill>
                <a:effectLst/>
                <a:latin typeface="+mn-ea"/>
                <a:cs typeface="Times New Roman" panose="02020603050405020304" pitchFamily="18" charset="0"/>
              </a:rPr>
              <a:t>     </a:t>
            </a:r>
            <a:r>
              <a:rPr lang="zh-CN" altLang="zh-CN" dirty="0">
                <a:solidFill>
                  <a:schemeClr val="tx1">
                    <a:lumMod val="85000"/>
                    <a:lumOff val="15000"/>
                  </a:schemeClr>
                </a:solidFill>
                <a:effectLst/>
                <a:latin typeface="+mn-ea"/>
                <a:cs typeface="Times New Roman" panose="02020603050405020304" pitchFamily="18" charset="0"/>
              </a:rPr>
              <a:t>基于这一认识，我们积极学习并掌握了</a:t>
            </a:r>
            <a:r>
              <a:rPr lang="en-US" altLang="zh-CN" dirty="0">
                <a:solidFill>
                  <a:schemeClr val="tx1">
                    <a:lumMod val="85000"/>
                    <a:lumOff val="15000"/>
                  </a:schemeClr>
                </a:solidFill>
                <a:effectLst/>
                <a:latin typeface="+mn-ea"/>
              </a:rPr>
              <a:t>Git</a:t>
            </a:r>
            <a:r>
              <a:rPr lang="zh-CN" altLang="zh-CN" dirty="0">
                <a:solidFill>
                  <a:schemeClr val="tx1">
                    <a:lumMod val="85000"/>
                    <a:lumOff val="15000"/>
                  </a:schemeClr>
                </a:solidFill>
                <a:effectLst/>
                <a:latin typeface="+mn-ea"/>
                <a:cs typeface="Times New Roman" panose="02020603050405020304" pitchFamily="18" charset="0"/>
              </a:rPr>
              <a:t>的一些基础指令，以更好地利用这一强大工具来优化我们的开发流程。</a:t>
            </a:r>
            <a:endParaRPr kumimoji="1" lang="zh-CN" altLang="en-US" dirty="0">
              <a:solidFill>
                <a:schemeClr val="tx1">
                  <a:lumMod val="85000"/>
                  <a:lumOff val="15000"/>
                </a:schemeClr>
              </a:solidFill>
              <a:latin typeface="+mn-ea"/>
            </a:endParaRPr>
          </a:p>
        </p:txBody>
      </p:sp>
    </p:spTree>
    <p:extLst>
      <p:ext uri="{BB962C8B-B14F-4D97-AF65-F5344CB8AC3E}">
        <p14:creationId xmlns:p14="http://schemas.microsoft.com/office/powerpoint/2010/main" val="31925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 name="MG-Rectangle 9">
            <a:extLst>
              <a:ext uri="{FF2B5EF4-FFF2-40B4-BE49-F238E27FC236}">
                <a16:creationId xmlns:a16="http://schemas.microsoft.com/office/drawing/2014/main" id="{0122A63F-F884-8C8A-0347-5362E62671AB}"/>
              </a:ext>
            </a:extLst>
          </p:cNvPr>
          <p:cNvSpPr/>
          <p:nvPr>
            <p:custDataLst>
              <p:tags r:id="rId1"/>
            </p:custDataLst>
          </p:nvPr>
        </p:nvSpPr>
        <p:spPr>
          <a:xfrm>
            <a:off x="1" y="0"/>
            <a:ext cx="12191999" cy="68580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pic>
        <p:nvPicPr>
          <p:cNvPr id="3" name="MG-图片 2" descr="地上有烟&#10;&#10;低可信度描述已自动生成">
            <a:extLst>
              <a:ext uri="{FF2B5EF4-FFF2-40B4-BE49-F238E27FC236}">
                <a16:creationId xmlns:a16="http://schemas.microsoft.com/office/drawing/2014/main" id="{2E33AF81-6AD4-D318-5F7F-281F0B05D333}"/>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flipH="1">
            <a:off x="6263310" y="-20628"/>
            <a:ext cx="5986748" cy="2596049"/>
          </a:xfrm>
          <a:prstGeom prst="rect">
            <a:avLst/>
          </a:prstGeom>
        </p:spPr>
      </p:pic>
      <p:pic>
        <p:nvPicPr>
          <p:cNvPr id="5" name="MG-图片 4" descr="黑白色的猫&#10;&#10;低可信度描述已自动生成">
            <a:extLst>
              <a:ext uri="{FF2B5EF4-FFF2-40B4-BE49-F238E27FC236}">
                <a16:creationId xmlns:a16="http://schemas.microsoft.com/office/drawing/2014/main" id="{9EE7B262-7E6F-B2D4-40CE-AB138E7A7CF9}"/>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6000196" y="5385055"/>
            <a:ext cx="7577049" cy="2188874"/>
          </a:xfrm>
          <a:prstGeom prst="rect">
            <a:avLst/>
          </a:prstGeom>
        </p:spPr>
      </p:pic>
      <p:pic>
        <p:nvPicPr>
          <p:cNvPr id="9" name="MG-图片 8" descr="图片包含 游戏机, 烟, 黑暗&#10;&#10;描述已自动生成">
            <a:extLst>
              <a:ext uri="{FF2B5EF4-FFF2-40B4-BE49-F238E27FC236}">
                <a16:creationId xmlns:a16="http://schemas.microsoft.com/office/drawing/2014/main" id="{CE9A2FEB-EE44-DF7C-AE93-43618042083A}"/>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8339602" y="3656541"/>
            <a:ext cx="5641350" cy="3859559"/>
          </a:xfrm>
          <a:prstGeom prst="rect">
            <a:avLst/>
          </a:prstGeom>
        </p:spPr>
      </p:pic>
      <p:pic>
        <p:nvPicPr>
          <p:cNvPr id="13" name="MG-图片 12" descr="黑暗中的白云&#10;&#10;描述已自动生成">
            <a:extLst>
              <a:ext uri="{FF2B5EF4-FFF2-40B4-BE49-F238E27FC236}">
                <a16:creationId xmlns:a16="http://schemas.microsoft.com/office/drawing/2014/main" id="{42B80831-9E8B-EDDD-EB87-2BD89A3E28D0}"/>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8169232" y="4925248"/>
            <a:ext cx="4249360" cy="4262090"/>
          </a:xfrm>
          <a:prstGeom prst="rect">
            <a:avLst/>
          </a:prstGeom>
        </p:spPr>
      </p:pic>
      <p:pic>
        <p:nvPicPr>
          <p:cNvPr id="17" name="MG-图片 16" descr="天空中有许多云&#10;&#10;描述已自动生成">
            <a:extLst>
              <a:ext uri="{FF2B5EF4-FFF2-40B4-BE49-F238E27FC236}">
                <a16:creationId xmlns:a16="http://schemas.microsoft.com/office/drawing/2014/main" id="{48155D8F-F8E2-3387-27CE-6386CAF5AF7B}"/>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58059" y="-205450"/>
            <a:ext cx="4286250" cy="2651760"/>
          </a:xfrm>
          <a:prstGeom prst="rect">
            <a:avLst/>
          </a:prstGeom>
        </p:spPr>
      </p:pic>
      <p:pic>
        <p:nvPicPr>
          <p:cNvPr id="21" name="MG-图片 20" descr="图片包含 游戏机, 夜空&#10;&#10;描述已自动生成">
            <a:extLst>
              <a:ext uri="{FF2B5EF4-FFF2-40B4-BE49-F238E27FC236}">
                <a16:creationId xmlns:a16="http://schemas.microsoft.com/office/drawing/2014/main" id="{A0343B01-EA3E-4C66-5F64-DB8BE459BE35}"/>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2564678" y="5734398"/>
            <a:ext cx="6955494" cy="2154723"/>
          </a:xfrm>
          <a:prstGeom prst="rect">
            <a:avLst/>
          </a:prstGeom>
        </p:spPr>
      </p:pic>
      <p:pic>
        <p:nvPicPr>
          <p:cNvPr id="188" name="MG-图片 187" descr="黑暗中的白云&#10;&#10;中度可信度描述已自动生成">
            <a:extLst>
              <a:ext uri="{FF2B5EF4-FFF2-40B4-BE49-F238E27FC236}">
                <a16:creationId xmlns:a16="http://schemas.microsoft.com/office/drawing/2014/main" id="{48E70299-9D98-B721-739E-EB591D7147BA}"/>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1053324" y="3245019"/>
            <a:ext cx="5338828" cy="4262090"/>
          </a:xfrm>
          <a:prstGeom prst="rect">
            <a:avLst/>
          </a:prstGeom>
        </p:spPr>
      </p:pic>
      <p:pic>
        <p:nvPicPr>
          <p:cNvPr id="194" name="MG-图片 193" descr="黑暗中有许多云&#10;&#10;中度可信度描述已自动生成">
            <a:extLst>
              <a:ext uri="{FF2B5EF4-FFF2-40B4-BE49-F238E27FC236}">
                <a16:creationId xmlns:a16="http://schemas.microsoft.com/office/drawing/2014/main" id="{82B75349-FAB8-E0D6-EDC0-69F1E8E196D1}"/>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2312751" y="3648744"/>
            <a:ext cx="7577049" cy="4207708"/>
          </a:xfrm>
          <a:prstGeom prst="rect">
            <a:avLst/>
          </a:prstGeom>
        </p:spPr>
      </p:pic>
      <p:sp>
        <p:nvSpPr>
          <p:cNvPr id="4" name="MG-文本占位符 34">
            <a:extLst>
              <a:ext uri="{FF2B5EF4-FFF2-40B4-BE49-F238E27FC236}">
                <a16:creationId xmlns:a16="http://schemas.microsoft.com/office/drawing/2014/main" id="{A518E6C0-A847-841E-87E6-B2C240C17167}"/>
              </a:ext>
            </a:extLst>
          </p:cNvPr>
          <p:cNvSpPr txBox="1">
            <a:spLocks/>
          </p:cNvSpPr>
          <p:nvPr>
            <p:custDataLst>
              <p:tags r:id="rId10"/>
            </p:custDataLst>
          </p:nvPr>
        </p:nvSpPr>
        <p:spPr>
          <a:xfrm>
            <a:off x="517646" y="4689827"/>
            <a:ext cx="10585450" cy="595123"/>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tx1">
                    <a:lumMod val="75000"/>
                    <a:lumOff val="25000"/>
                  </a:schemeClr>
                </a:solidFill>
                <a:latin typeface="+mn-ea"/>
              </a:rPr>
              <a:t>主讲人：郑慧琳</a:t>
            </a:r>
            <a:endParaRPr lang="en-US" altLang="zh-CN" sz="2000" b="1" dirty="0">
              <a:solidFill>
                <a:schemeClr val="tx1">
                  <a:lumMod val="75000"/>
                  <a:lumOff val="25000"/>
                </a:schemeClr>
              </a:solidFill>
              <a:latin typeface="+mn-ea"/>
            </a:endParaRPr>
          </a:p>
          <a:p>
            <a:pPr marL="0" indent="0" algn="ctr">
              <a:buNone/>
            </a:pPr>
            <a:r>
              <a:rPr lang="zh-CN" altLang="en-US" sz="2000" b="1" dirty="0">
                <a:solidFill>
                  <a:schemeClr val="tx1">
                    <a:lumMod val="75000"/>
                    <a:lumOff val="25000"/>
                  </a:schemeClr>
                </a:solidFill>
                <a:latin typeface="+mn-ea"/>
              </a:rPr>
              <a:t>小组成员：郑慧琳、廖紫煊、徐亦涵、张硕涵、刘思飞</a:t>
            </a:r>
          </a:p>
        </p:txBody>
      </p:sp>
      <p:sp>
        <p:nvSpPr>
          <p:cNvPr id="12" name="MG-标题 1">
            <a:extLst>
              <a:ext uri="{FF2B5EF4-FFF2-40B4-BE49-F238E27FC236}">
                <a16:creationId xmlns:a16="http://schemas.microsoft.com/office/drawing/2014/main" id="{E445C47D-178A-2C3B-C305-B8A97DFD3D64}"/>
              </a:ext>
            </a:extLst>
          </p:cNvPr>
          <p:cNvSpPr txBox="1">
            <a:spLocks/>
          </p:cNvSpPr>
          <p:nvPr>
            <p:custDataLst>
              <p:tags r:id="rId11"/>
            </p:custDataLst>
          </p:nvPr>
        </p:nvSpPr>
        <p:spPr>
          <a:xfrm>
            <a:off x="635239" y="1803630"/>
            <a:ext cx="10729913" cy="1623008"/>
          </a:xfrm>
          <a:prstGeom prst="rect">
            <a:avLst/>
          </a:prstGeom>
        </p:spPr>
        <p:txBody>
          <a:bodyPr wrap="square" tIns="0" bIns="0" anchor="ctr" anchorCtr="0">
            <a:sp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ts val="6500"/>
              </a:lnSpc>
            </a:pPr>
            <a:r>
              <a:rPr kumimoji="0" lang="en-US" altLang="zh-CN" sz="2800" b="1" i="0" u="none" strike="noStrike" kern="1200" cap="none" spc="0" normalizeH="0" baseline="0" noProof="0" dirty="0">
                <a:ln>
                  <a:noFill/>
                </a:ln>
                <a:effectLst/>
                <a:uLnTx/>
                <a:uFillTx/>
                <a:latin typeface="方正小标宋简体" panose="03000509000000000000" pitchFamily="65" charset="-122"/>
                <a:ea typeface="方正小标宋简体" panose="03000509000000000000" pitchFamily="65" charset="-122"/>
                <a:cs typeface="+mn-cs"/>
              </a:rPr>
              <a:t>《</a:t>
            </a:r>
            <a:r>
              <a:rPr kumimoji="0" lang="zh-CN" altLang="en-US" sz="2800" b="1" i="0" u="none" strike="noStrike" kern="1200" cap="none" spc="0" normalizeH="0" baseline="0" noProof="0" dirty="0">
                <a:ln>
                  <a:noFill/>
                </a:ln>
                <a:effectLst/>
                <a:uLnTx/>
                <a:uFillTx/>
                <a:latin typeface="方正小标宋简体" panose="03000509000000000000" pitchFamily="65" charset="-122"/>
                <a:ea typeface="方正小标宋简体" panose="03000509000000000000" pitchFamily="65" charset="-122"/>
                <a:cs typeface="+mn-cs"/>
              </a:rPr>
              <a:t>软件系统实践</a:t>
            </a:r>
            <a:r>
              <a:rPr kumimoji="0" lang="en-US" altLang="zh-CN" sz="2800" b="1" i="0" u="none" strike="noStrike" kern="1200" cap="none" spc="0" normalizeH="0" baseline="0" noProof="0" dirty="0">
                <a:ln>
                  <a:noFill/>
                </a:ln>
                <a:effectLst/>
                <a:uLnTx/>
                <a:uFillTx/>
                <a:latin typeface="方正小标宋简体" panose="03000509000000000000" pitchFamily="65" charset="-122"/>
                <a:ea typeface="方正小标宋简体" panose="03000509000000000000" pitchFamily="65" charset="-122"/>
                <a:cs typeface="+mn-cs"/>
              </a:rPr>
              <a:t>》</a:t>
            </a:r>
            <a:r>
              <a:rPr kumimoji="0" lang="zh-CN" altLang="en-US" sz="2800" b="1" i="0" u="none" strike="noStrike" kern="1200" cap="none" spc="0" normalizeH="0" baseline="0" noProof="0" dirty="0">
                <a:ln>
                  <a:noFill/>
                </a:ln>
                <a:effectLst/>
                <a:uLnTx/>
                <a:uFillTx/>
                <a:latin typeface="方正小标宋简体" panose="03000509000000000000" pitchFamily="65" charset="-122"/>
                <a:ea typeface="方正小标宋简体" panose="03000509000000000000" pitchFamily="65" charset="-122"/>
                <a:cs typeface="+mn-cs"/>
              </a:rPr>
              <a:t>课程</a:t>
            </a:r>
            <a:endParaRPr kumimoji="0" lang="en-US" altLang="zh-CN" sz="2800" b="1" i="0" u="none" strike="noStrike" kern="1200" cap="none" spc="0" normalizeH="0" baseline="0" noProof="0" dirty="0">
              <a:ln>
                <a:noFill/>
              </a:ln>
              <a:effectLst/>
              <a:uLnTx/>
              <a:uFillTx/>
              <a:latin typeface="方正小标宋简体" panose="03000509000000000000" pitchFamily="65" charset="-122"/>
              <a:ea typeface="方正小标宋简体" panose="03000509000000000000" pitchFamily="65" charset="-122"/>
              <a:cs typeface="+mn-cs"/>
            </a:endParaRPr>
          </a:p>
          <a:p>
            <a:pPr algn="ctr">
              <a:lnSpc>
                <a:spcPts val="6500"/>
              </a:lnSpc>
            </a:pPr>
            <a:r>
              <a:rPr kumimoji="0" lang="en-US" altLang="zh-CN" sz="4400" b="1" i="0" u="none" strike="noStrike" kern="1200" cap="none" spc="0" normalizeH="0" baseline="0" noProof="0" dirty="0">
                <a:ln>
                  <a:noFill/>
                </a:ln>
                <a:effectLst/>
                <a:uLnTx/>
                <a:uFillTx/>
                <a:latin typeface="方正小标宋简体" panose="03000509000000000000" pitchFamily="65" charset="-122"/>
                <a:ea typeface="方正小标宋简体" panose="03000509000000000000" pitchFamily="65" charset="-122"/>
                <a:cs typeface="+mn-cs"/>
              </a:rPr>
              <a:t>[</a:t>
            </a:r>
            <a:r>
              <a:rPr kumimoji="0" lang="zh-CN" altLang="en-US" sz="4400" b="1" i="0" u="none" strike="noStrike" kern="1200" cap="none" spc="0" normalizeH="0" baseline="0" noProof="0" dirty="0">
                <a:ln>
                  <a:noFill/>
                </a:ln>
                <a:effectLst/>
                <a:uLnTx/>
                <a:uFillTx/>
                <a:latin typeface="方正粗黑宋简体" panose="02000000000000000000" pitchFamily="2" charset="-122"/>
                <a:ea typeface="方正粗黑宋简体" panose="02000000000000000000" pitchFamily="2" charset="-122"/>
                <a:cs typeface="+mn-cs"/>
              </a:rPr>
              <a:t>教学计划编制系统</a:t>
            </a:r>
            <a:r>
              <a:rPr kumimoji="0" lang="en-US" altLang="zh-CN" sz="4400" b="1" i="0" u="none" strike="noStrike" kern="1200" cap="none" spc="0" normalizeH="0" baseline="0" noProof="0" dirty="0">
                <a:ln>
                  <a:noFill/>
                </a:ln>
                <a:effectLst/>
                <a:uLnTx/>
                <a:uFillTx/>
                <a:latin typeface="方正小标宋简体" panose="03000509000000000000" pitchFamily="65" charset="-122"/>
                <a:ea typeface="方正小标宋简体" panose="03000509000000000000" pitchFamily="65" charset="-122"/>
                <a:cs typeface="+mn-cs"/>
              </a:rPr>
              <a:t>] </a:t>
            </a:r>
            <a:r>
              <a:rPr lang="zh-CN" altLang="en-US" sz="4400" b="1" dirty="0">
                <a:latin typeface="方正小标宋简体" panose="03000509000000000000" pitchFamily="65" charset="-122"/>
                <a:ea typeface="方正小标宋简体" panose="03000509000000000000" pitchFamily="65" charset="-122"/>
                <a:cs typeface="+mn-cs"/>
              </a:rPr>
              <a:t>项目汇报</a:t>
            </a:r>
            <a:endParaRPr lang="zh-CN" altLang="en-US" sz="6000" b="1" dirty="0">
              <a:latin typeface="方正小标宋简体" panose="03000509000000000000" pitchFamily="65" charset="-122"/>
              <a:ea typeface="方正小标宋简体" panose="03000509000000000000" pitchFamily="65" charset="-122"/>
            </a:endParaRPr>
          </a:p>
        </p:txBody>
      </p:sp>
      <p:sp>
        <p:nvSpPr>
          <p:cNvPr id="16" name="文本框 15">
            <a:extLst>
              <a:ext uri="{FF2B5EF4-FFF2-40B4-BE49-F238E27FC236}">
                <a16:creationId xmlns:a16="http://schemas.microsoft.com/office/drawing/2014/main" id="{3276F1F8-9CDB-256A-B216-B6A0451A3E1F}"/>
              </a:ext>
            </a:extLst>
          </p:cNvPr>
          <p:cNvSpPr txBox="1"/>
          <p:nvPr/>
        </p:nvSpPr>
        <p:spPr>
          <a:xfrm>
            <a:off x="952667" y="3430253"/>
            <a:ext cx="10729912" cy="400110"/>
          </a:xfrm>
          <a:prstGeom prst="rect">
            <a:avLst/>
          </a:prstGeom>
          <a:noFill/>
        </p:spPr>
        <p:txBody>
          <a:bodyPr wrap="square">
            <a:spAutoFit/>
          </a:bodyPr>
          <a:lstStyle/>
          <a:p>
            <a:r>
              <a:rPr lang="en-US" altLang="zh-CN" sz="2000" dirty="0">
                <a:solidFill>
                  <a:schemeClr val="bg1">
                    <a:lumMod val="50000"/>
                  </a:schemeClr>
                </a:solidFill>
                <a:latin typeface="方正小标宋简体" panose="03000509000000000000" pitchFamily="65" charset="-122"/>
                <a:ea typeface="方正小标宋简体" panose="03000509000000000000" pitchFamily="65" charset="-122"/>
              </a:rPr>
              <a:t>Report on the Project of Text Similarity Analysis in the Course of Software System Practice</a:t>
            </a:r>
            <a:endParaRPr lang="zh-CN" altLang="en-US" sz="2000" dirty="0">
              <a:solidFill>
                <a:schemeClr val="bg1">
                  <a:lumMod val="50000"/>
                </a:schemeClr>
              </a:solidFill>
              <a:latin typeface="方正小标宋简体" panose="03000509000000000000" pitchFamily="65" charset="-122"/>
              <a:ea typeface="方正小标宋简体" panose="03000509000000000000" pitchFamily="65" charset="-122"/>
            </a:endParaRPr>
          </a:p>
        </p:txBody>
      </p:sp>
    </p:spTree>
    <p:extLst>
      <p:ext uri="{BB962C8B-B14F-4D97-AF65-F5344CB8AC3E}">
        <p14:creationId xmlns:p14="http://schemas.microsoft.com/office/powerpoint/2010/main" val="1192126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a:xfrm>
            <a:off x="873409" y="443706"/>
            <a:ext cx="8970989" cy="663575"/>
          </a:xfrm>
        </p:spPr>
        <p:txBody>
          <a:bodyPr/>
          <a:lstStyle/>
          <a:p>
            <a:r>
              <a:rPr lang="en-US" altLang="zh-CN" dirty="0">
                <a:latin typeface="+mn-ea"/>
                <a:ea typeface="+mn-ea"/>
              </a:rPr>
              <a:t>4.3   </a:t>
            </a:r>
            <a:r>
              <a:rPr lang="zh-CN" altLang="en-US" dirty="0">
                <a:latin typeface="+mn-ea"/>
                <a:ea typeface="+mn-ea"/>
              </a:rPr>
              <a:t>需求分析</a:t>
            </a:r>
            <a:r>
              <a:rPr lang="en-US" altLang="zh-CN" dirty="0">
                <a:latin typeface="+mn-ea"/>
                <a:ea typeface="+mn-ea"/>
              </a:rPr>
              <a:t>——</a:t>
            </a:r>
            <a:r>
              <a:rPr lang="zh-CN" altLang="en-US" dirty="0">
                <a:latin typeface="+mn-ea"/>
                <a:ea typeface="+mn-ea"/>
              </a:rPr>
              <a:t>功能需求分析</a:t>
            </a:r>
          </a:p>
        </p:txBody>
      </p:sp>
      <p:pic>
        <p:nvPicPr>
          <p:cNvPr id="12" name="图片 11">
            <a:extLst>
              <a:ext uri="{FF2B5EF4-FFF2-40B4-BE49-F238E27FC236}">
                <a16:creationId xmlns:a16="http://schemas.microsoft.com/office/drawing/2014/main" id="{27278819-C4C1-4D4D-BDBC-C0820447773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38943" y="1452244"/>
            <a:ext cx="8219282" cy="4298475"/>
          </a:xfrm>
          <a:prstGeom prst="rect">
            <a:avLst/>
          </a:prstGeom>
        </p:spPr>
      </p:pic>
      <p:pic>
        <p:nvPicPr>
          <p:cNvPr id="6" name="图片 5">
            <a:extLst>
              <a:ext uri="{FF2B5EF4-FFF2-40B4-BE49-F238E27FC236}">
                <a16:creationId xmlns:a16="http://schemas.microsoft.com/office/drawing/2014/main" id="{AA374402-B99A-492B-AD8E-483CE9DB0013}"/>
              </a:ext>
            </a:extLst>
          </p:cNvPr>
          <p:cNvPicPr>
            <a:picLocks noChangeAspect="1"/>
          </p:cNvPicPr>
          <p:nvPr/>
        </p:nvPicPr>
        <p:blipFill rotWithShape="1">
          <a:blip r:embed="rId4"/>
          <a:srcRect b="59479"/>
          <a:stretch/>
        </p:blipFill>
        <p:spPr>
          <a:xfrm>
            <a:off x="209511" y="1607104"/>
            <a:ext cx="9634887" cy="3953512"/>
          </a:xfrm>
          <a:prstGeom prst="rect">
            <a:avLst/>
          </a:prstGeom>
        </p:spPr>
      </p:pic>
      <p:pic>
        <p:nvPicPr>
          <p:cNvPr id="14" name="图片 13">
            <a:extLst>
              <a:ext uri="{FF2B5EF4-FFF2-40B4-BE49-F238E27FC236}">
                <a16:creationId xmlns:a16="http://schemas.microsoft.com/office/drawing/2014/main" id="{9D03E0EB-322D-4F84-9103-27A9F91C4DCE}"/>
              </a:ext>
            </a:extLst>
          </p:cNvPr>
          <p:cNvPicPr>
            <a:picLocks noChangeAspect="1"/>
          </p:cNvPicPr>
          <p:nvPr/>
        </p:nvPicPr>
        <p:blipFill rotWithShape="1">
          <a:blip r:embed="rId4"/>
          <a:srcRect t="40937" r="39557" b="1414"/>
          <a:stretch/>
        </p:blipFill>
        <p:spPr>
          <a:xfrm>
            <a:off x="5818471" y="1546144"/>
            <a:ext cx="4866735" cy="4700450"/>
          </a:xfrm>
          <a:prstGeom prst="rect">
            <a:avLst/>
          </a:prstGeom>
        </p:spPr>
      </p:pic>
    </p:spTree>
    <p:extLst>
      <p:ext uri="{BB962C8B-B14F-4D97-AF65-F5344CB8AC3E}">
        <p14:creationId xmlns:p14="http://schemas.microsoft.com/office/powerpoint/2010/main" val="69475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p:txBody>
          <a:bodyPr/>
          <a:lstStyle/>
          <a:p>
            <a:r>
              <a:rPr lang="en-US" altLang="zh-CN" dirty="0"/>
              <a:t>4.3   </a:t>
            </a:r>
            <a:r>
              <a:rPr lang="zh-CN" altLang="en-US" dirty="0">
                <a:latin typeface="+mn-ea"/>
                <a:ea typeface="+mn-ea"/>
              </a:rPr>
              <a:t>需求分析</a:t>
            </a:r>
            <a:r>
              <a:rPr lang="en-US" altLang="zh-CN" dirty="0">
                <a:latin typeface="+mn-ea"/>
                <a:ea typeface="+mn-ea"/>
              </a:rPr>
              <a:t>——</a:t>
            </a:r>
            <a:r>
              <a:rPr lang="zh-CN" altLang="en-US" dirty="0">
                <a:latin typeface="+mn-ea"/>
                <a:ea typeface="+mn-ea"/>
              </a:rPr>
              <a:t>功能需求分析</a:t>
            </a:r>
          </a:p>
        </p:txBody>
      </p:sp>
      <p:sp>
        <p:nvSpPr>
          <p:cNvPr id="3" name="文本框 2">
            <a:extLst>
              <a:ext uri="{FF2B5EF4-FFF2-40B4-BE49-F238E27FC236}">
                <a16:creationId xmlns:a16="http://schemas.microsoft.com/office/drawing/2014/main" id="{58505681-0B38-4841-8DF7-30FAA9B2457A}"/>
              </a:ext>
            </a:extLst>
          </p:cNvPr>
          <p:cNvSpPr txBox="1"/>
          <p:nvPr/>
        </p:nvSpPr>
        <p:spPr>
          <a:xfrm>
            <a:off x="-55337" y="987178"/>
            <a:ext cx="7328810" cy="5000106"/>
          </a:xfrm>
          <a:prstGeom prst="rect">
            <a:avLst/>
          </a:prstGeom>
          <a:noFill/>
        </p:spPr>
        <p:txBody>
          <a:bodyPr wrap="square" lIns="180000" tIns="180000" rIns="180000" bIns="180000" rtlCol="0">
            <a:spAutoFit/>
          </a:bodyPr>
          <a:lstStyle/>
          <a:p>
            <a:pPr marL="285750" indent="-285750" algn="just">
              <a:lnSpc>
                <a:spcPct val="150000"/>
              </a:lnSpc>
              <a:spcAft>
                <a:spcPts val="600"/>
              </a:spcAft>
              <a:buFont typeface="Wingdings" panose="05000000000000000000" pitchFamily="2" charset="2"/>
              <a:buChar char="p"/>
            </a:pPr>
            <a:r>
              <a:rPr lang="zh-CN" altLang="en-US" sz="2000" b="1" kern="100" dirty="0">
                <a:solidFill>
                  <a:schemeClr val="bg2">
                    <a:lumMod val="25000"/>
                  </a:schemeClr>
                </a:solidFill>
                <a:latin typeface="+mn-ea"/>
                <a:cs typeface="Times New Roman" panose="02020603050405020304" pitchFamily="18" charset="0"/>
              </a:rPr>
              <a:t>用户：教学秘书、学生</a:t>
            </a:r>
          </a:p>
          <a:p>
            <a:pPr marL="285750" indent="-285750" algn="just">
              <a:lnSpc>
                <a:spcPct val="150000"/>
              </a:lnSpc>
              <a:spcAft>
                <a:spcPts val="600"/>
              </a:spcAft>
              <a:buFont typeface="Wingdings" panose="05000000000000000000" pitchFamily="2" charset="2"/>
              <a:buChar char="l"/>
            </a:pPr>
            <a:r>
              <a:rPr lang="zh-CN" altLang="en-US" sz="2000" kern="100" dirty="0">
                <a:solidFill>
                  <a:schemeClr val="bg2">
                    <a:lumMod val="25000"/>
                  </a:schemeClr>
                </a:solidFill>
                <a:latin typeface="+mn-ea"/>
                <a:cs typeface="Times New Roman" panose="02020603050405020304" pitchFamily="18" charset="0"/>
              </a:rPr>
              <a:t>教秘端功能：</a:t>
            </a:r>
            <a:r>
              <a:rPr lang="en-US" altLang="zh-CN" sz="2000" kern="100" dirty="0">
                <a:solidFill>
                  <a:schemeClr val="bg2">
                    <a:lumMod val="25000"/>
                  </a:schemeClr>
                </a:solidFill>
                <a:latin typeface="+mn-ea"/>
                <a:cs typeface="Times New Roman" panose="02020603050405020304" pitchFamily="18" charset="0"/>
              </a:rPr>
              <a:t>a.</a:t>
            </a:r>
            <a:r>
              <a:rPr lang="zh-CN" altLang="en-US" sz="2000" kern="100" dirty="0">
                <a:solidFill>
                  <a:schemeClr val="bg2">
                    <a:lumMod val="25000"/>
                  </a:schemeClr>
                </a:solidFill>
                <a:latin typeface="+mn-ea"/>
                <a:cs typeface="Times New Roman" panose="02020603050405020304" pitchFamily="18" charset="0"/>
              </a:rPr>
              <a:t>查询选课信息：可以查看学生的选课信息</a:t>
            </a:r>
            <a:r>
              <a:rPr lang="zh-CN" altLang="en-US" sz="2000" b="1" kern="100" dirty="0">
                <a:solidFill>
                  <a:schemeClr val="bg2">
                    <a:lumMod val="25000"/>
                  </a:schemeClr>
                </a:solidFill>
                <a:latin typeface="+mn-ea"/>
                <a:cs typeface="Times New Roman" panose="02020603050405020304" pitchFamily="18" charset="0"/>
              </a:rPr>
              <a:t>（拓展）   </a:t>
            </a:r>
            <a:endParaRPr lang="en-US" altLang="zh-CN" sz="2000" b="1" kern="100" dirty="0">
              <a:solidFill>
                <a:schemeClr val="bg2">
                  <a:lumMod val="25000"/>
                </a:schemeClr>
              </a:solidFill>
              <a:latin typeface="+mn-ea"/>
              <a:cs typeface="Times New Roman" panose="02020603050405020304" pitchFamily="18" charset="0"/>
            </a:endParaRPr>
          </a:p>
          <a:p>
            <a:pPr algn="just">
              <a:lnSpc>
                <a:spcPct val="150000"/>
              </a:lnSpc>
              <a:spcAft>
                <a:spcPts val="600"/>
              </a:spcAft>
            </a:pPr>
            <a:r>
              <a:rPr lang="en-US" altLang="zh-CN" sz="2000" kern="100" dirty="0">
                <a:solidFill>
                  <a:schemeClr val="bg2">
                    <a:lumMod val="25000"/>
                  </a:schemeClr>
                </a:solidFill>
                <a:latin typeface="+mn-ea"/>
                <a:cs typeface="Times New Roman" panose="02020603050405020304" pitchFamily="18" charset="0"/>
              </a:rPr>
              <a:t>                       b.</a:t>
            </a:r>
            <a:r>
              <a:rPr lang="zh-CN" altLang="en-US" sz="2000" kern="100" dirty="0">
                <a:solidFill>
                  <a:schemeClr val="bg2">
                    <a:lumMod val="25000"/>
                  </a:schemeClr>
                </a:solidFill>
                <a:latin typeface="+mn-ea"/>
                <a:cs typeface="Times New Roman" panose="02020603050405020304" pitchFamily="18" charset="0"/>
              </a:rPr>
              <a:t>账号</a:t>
            </a:r>
            <a:r>
              <a:rPr lang="en-US" altLang="zh-CN" sz="2000" kern="100" dirty="0">
                <a:solidFill>
                  <a:schemeClr val="bg2">
                    <a:lumMod val="25000"/>
                  </a:schemeClr>
                </a:solidFill>
                <a:latin typeface="+mn-ea"/>
                <a:cs typeface="Times New Roman" panose="02020603050405020304" pitchFamily="18" charset="0"/>
              </a:rPr>
              <a:t>+</a:t>
            </a:r>
            <a:r>
              <a:rPr lang="zh-CN" altLang="en-US" sz="2000" kern="100" dirty="0">
                <a:solidFill>
                  <a:schemeClr val="bg2">
                    <a:lumMod val="25000"/>
                  </a:schemeClr>
                </a:solidFill>
                <a:latin typeface="+mn-ea"/>
                <a:cs typeface="Times New Roman" panose="02020603050405020304" pitchFamily="18" charset="0"/>
              </a:rPr>
              <a:t>密码登录</a:t>
            </a:r>
          </a:p>
          <a:p>
            <a:pPr marL="285750" indent="-285750" algn="just">
              <a:lnSpc>
                <a:spcPct val="150000"/>
              </a:lnSpc>
              <a:spcAft>
                <a:spcPts val="600"/>
              </a:spcAft>
              <a:buFont typeface="Wingdings" panose="05000000000000000000" pitchFamily="2" charset="2"/>
              <a:buChar char="l"/>
            </a:pPr>
            <a:r>
              <a:rPr lang="zh-CN" altLang="en-US" sz="2000" kern="100" dirty="0">
                <a:solidFill>
                  <a:schemeClr val="bg2">
                    <a:lumMod val="25000"/>
                  </a:schemeClr>
                </a:solidFill>
                <a:latin typeface="+mn-ea"/>
                <a:cs typeface="Times New Roman" panose="02020603050405020304" pitchFamily="18" charset="0"/>
              </a:rPr>
              <a:t>学生端功能：</a:t>
            </a:r>
            <a:r>
              <a:rPr lang="en-US" altLang="zh-CN" sz="2000" kern="100" dirty="0">
                <a:solidFill>
                  <a:schemeClr val="bg2">
                    <a:lumMod val="25000"/>
                  </a:schemeClr>
                </a:solidFill>
                <a:latin typeface="+mn-ea"/>
                <a:cs typeface="Times New Roman" panose="02020603050405020304" pitchFamily="18" charset="0"/>
              </a:rPr>
              <a:t>a.</a:t>
            </a:r>
            <a:r>
              <a:rPr lang="zh-CN" altLang="en-US" sz="2000" kern="100" dirty="0">
                <a:solidFill>
                  <a:schemeClr val="bg2">
                    <a:lumMod val="25000"/>
                  </a:schemeClr>
                </a:solidFill>
                <a:latin typeface="+mn-ea"/>
                <a:cs typeface="Times New Roman" panose="02020603050405020304" pitchFamily="18" charset="0"/>
              </a:rPr>
              <a:t>选课 ：可以选择不同的课头</a:t>
            </a:r>
            <a:r>
              <a:rPr lang="zh-CN" altLang="en-US" sz="2000" b="1" kern="100" dirty="0">
                <a:solidFill>
                  <a:schemeClr val="bg2">
                    <a:lumMod val="25000"/>
                  </a:schemeClr>
                </a:solidFill>
                <a:latin typeface="+mn-ea"/>
                <a:cs typeface="Times New Roman" panose="02020603050405020304" pitchFamily="18" charset="0"/>
              </a:rPr>
              <a:t>（拓展）</a:t>
            </a:r>
            <a:endParaRPr lang="en-US" altLang="zh-CN" sz="2000" b="1" kern="100" dirty="0">
              <a:solidFill>
                <a:schemeClr val="bg2">
                  <a:lumMod val="25000"/>
                </a:schemeClr>
              </a:solidFill>
              <a:latin typeface="+mn-ea"/>
              <a:cs typeface="Times New Roman" panose="02020603050405020304" pitchFamily="18" charset="0"/>
            </a:endParaRPr>
          </a:p>
          <a:p>
            <a:pPr algn="just">
              <a:lnSpc>
                <a:spcPct val="150000"/>
              </a:lnSpc>
              <a:spcAft>
                <a:spcPts val="600"/>
              </a:spcAft>
            </a:pPr>
            <a:r>
              <a:rPr lang="en-US" altLang="zh-CN" sz="2000" kern="100" dirty="0">
                <a:solidFill>
                  <a:schemeClr val="bg2">
                    <a:lumMod val="25000"/>
                  </a:schemeClr>
                </a:solidFill>
                <a:latin typeface="+mn-ea"/>
                <a:cs typeface="Times New Roman" panose="02020603050405020304" pitchFamily="18" charset="0"/>
              </a:rPr>
              <a:t>                       b.</a:t>
            </a:r>
            <a:r>
              <a:rPr lang="zh-CN" altLang="en-US" sz="2000" kern="100" dirty="0">
                <a:solidFill>
                  <a:schemeClr val="bg2">
                    <a:lumMod val="25000"/>
                  </a:schemeClr>
                </a:solidFill>
                <a:latin typeface="+mn-ea"/>
                <a:cs typeface="Times New Roman" panose="02020603050405020304" pitchFamily="18" charset="0"/>
              </a:rPr>
              <a:t>选择程序自动制定教学计划的方式</a:t>
            </a:r>
            <a:r>
              <a:rPr lang="en-US" altLang="zh-CN" sz="2000" kern="100" dirty="0">
                <a:solidFill>
                  <a:schemeClr val="bg2">
                    <a:lumMod val="25000"/>
                  </a:schemeClr>
                </a:solidFill>
                <a:latin typeface="+mn-ea"/>
                <a:cs typeface="Times New Roman" panose="02020603050405020304" pitchFamily="18" charset="0"/>
              </a:rPr>
              <a:t>                         </a:t>
            </a:r>
          </a:p>
          <a:p>
            <a:pPr algn="just">
              <a:lnSpc>
                <a:spcPct val="150000"/>
              </a:lnSpc>
              <a:spcAft>
                <a:spcPts val="600"/>
              </a:spcAft>
            </a:pPr>
            <a:r>
              <a:rPr lang="en-US" altLang="zh-CN" sz="2000" kern="100" dirty="0">
                <a:solidFill>
                  <a:schemeClr val="bg2">
                    <a:lumMod val="25000"/>
                  </a:schemeClr>
                </a:solidFill>
                <a:latin typeface="+mn-ea"/>
                <a:cs typeface="Times New Roman" panose="02020603050405020304" pitchFamily="18" charset="0"/>
              </a:rPr>
              <a:t>                       c.</a:t>
            </a:r>
            <a:r>
              <a:rPr lang="zh-CN" altLang="en-US" sz="2000" kern="100" dirty="0">
                <a:solidFill>
                  <a:schemeClr val="bg2">
                    <a:lumMod val="25000"/>
                  </a:schemeClr>
                </a:solidFill>
                <a:latin typeface="+mn-ea"/>
                <a:cs typeface="Times New Roman" panose="02020603050405020304" pitchFamily="18" charset="0"/>
              </a:rPr>
              <a:t>查询各学期已选课程、查询课头信息</a:t>
            </a:r>
            <a:r>
              <a:rPr lang="zh-CN" altLang="en-US" sz="2000" b="1" kern="100" dirty="0">
                <a:solidFill>
                  <a:schemeClr val="bg2">
                    <a:lumMod val="25000"/>
                  </a:schemeClr>
                </a:solidFill>
                <a:latin typeface="+mn-ea"/>
                <a:cs typeface="Times New Roman" panose="02020603050405020304" pitchFamily="18" charset="0"/>
              </a:rPr>
              <a:t>（拓展）</a:t>
            </a:r>
            <a:endParaRPr lang="en-US" altLang="zh-CN" sz="2000" b="1" kern="100" dirty="0">
              <a:solidFill>
                <a:schemeClr val="bg2">
                  <a:lumMod val="25000"/>
                </a:schemeClr>
              </a:solidFill>
              <a:latin typeface="+mn-ea"/>
              <a:cs typeface="Times New Roman" panose="02020603050405020304" pitchFamily="18" charset="0"/>
            </a:endParaRPr>
          </a:p>
          <a:p>
            <a:pPr algn="just">
              <a:lnSpc>
                <a:spcPct val="150000"/>
              </a:lnSpc>
              <a:spcAft>
                <a:spcPts val="600"/>
              </a:spcAft>
            </a:pPr>
            <a:r>
              <a:rPr lang="en-US" altLang="zh-CN" sz="2000" kern="100" dirty="0">
                <a:solidFill>
                  <a:schemeClr val="bg2">
                    <a:lumMod val="25000"/>
                  </a:schemeClr>
                </a:solidFill>
                <a:latin typeface="+mn-ea"/>
                <a:cs typeface="Times New Roman" panose="02020603050405020304" pitchFamily="18" charset="0"/>
              </a:rPr>
              <a:t>                       d.</a:t>
            </a:r>
            <a:r>
              <a:rPr lang="zh-CN" altLang="en-US" sz="2000" kern="100" dirty="0">
                <a:solidFill>
                  <a:schemeClr val="bg2">
                    <a:lumMod val="25000"/>
                  </a:schemeClr>
                </a:solidFill>
                <a:latin typeface="+mn-ea"/>
                <a:cs typeface="Times New Roman" panose="02020603050405020304" pitchFamily="18" charset="0"/>
              </a:rPr>
              <a:t>学号</a:t>
            </a:r>
            <a:r>
              <a:rPr lang="en-US" altLang="zh-CN" sz="2000" kern="100" dirty="0">
                <a:solidFill>
                  <a:schemeClr val="bg2">
                    <a:lumMod val="25000"/>
                  </a:schemeClr>
                </a:solidFill>
                <a:latin typeface="+mn-ea"/>
                <a:cs typeface="Times New Roman" panose="02020603050405020304" pitchFamily="18" charset="0"/>
              </a:rPr>
              <a:t>+</a:t>
            </a:r>
            <a:r>
              <a:rPr lang="zh-CN" altLang="en-US" sz="2000" kern="100" dirty="0">
                <a:solidFill>
                  <a:schemeClr val="bg2">
                    <a:lumMod val="25000"/>
                  </a:schemeClr>
                </a:solidFill>
                <a:latin typeface="+mn-ea"/>
                <a:cs typeface="Times New Roman" panose="02020603050405020304" pitchFamily="18" charset="0"/>
              </a:rPr>
              <a:t>密码登录</a:t>
            </a:r>
          </a:p>
          <a:p>
            <a:pPr algn="just">
              <a:lnSpc>
                <a:spcPct val="150000"/>
              </a:lnSpc>
              <a:spcAft>
                <a:spcPts val="600"/>
              </a:spcAft>
            </a:pPr>
            <a:endParaRPr kumimoji="1" lang="zh-CN" altLang="en-US" sz="2000" dirty="0">
              <a:solidFill>
                <a:schemeClr val="tx1">
                  <a:lumMod val="75000"/>
                  <a:lumOff val="25000"/>
                </a:schemeClr>
              </a:solidFill>
            </a:endParaRPr>
          </a:p>
        </p:txBody>
      </p:sp>
      <p:sp>
        <p:nvSpPr>
          <p:cNvPr id="5" name="文本框 4">
            <a:extLst>
              <a:ext uri="{FF2B5EF4-FFF2-40B4-BE49-F238E27FC236}">
                <a16:creationId xmlns:a16="http://schemas.microsoft.com/office/drawing/2014/main" id="{22582E32-B315-4F1B-8A53-B8E6E757C207}"/>
              </a:ext>
            </a:extLst>
          </p:cNvPr>
          <p:cNvSpPr txBox="1"/>
          <p:nvPr/>
        </p:nvSpPr>
        <p:spPr>
          <a:xfrm>
            <a:off x="9898742" y="3293354"/>
            <a:ext cx="2663372" cy="868206"/>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800" dirty="0">
                <a:solidFill>
                  <a:srgbClr val="008A3E"/>
                </a:solidFill>
              </a:rPr>
              <a:t>先修关系</a:t>
            </a:r>
          </a:p>
        </p:txBody>
      </p:sp>
      <p:sp>
        <p:nvSpPr>
          <p:cNvPr id="7" name="文本框 6">
            <a:extLst>
              <a:ext uri="{FF2B5EF4-FFF2-40B4-BE49-F238E27FC236}">
                <a16:creationId xmlns:a16="http://schemas.microsoft.com/office/drawing/2014/main" id="{DB486313-FB95-4683-BCCF-0840EC14D631}"/>
              </a:ext>
            </a:extLst>
          </p:cNvPr>
          <p:cNvSpPr txBox="1"/>
          <p:nvPr/>
        </p:nvSpPr>
        <p:spPr>
          <a:xfrm>
            <a:off x="7182215" y="1213992"/>
            <a:ext cx="4922700" cy="1884490"/>
          </a:xfrm>
          <a:prstGeom prst="rect">
            <a:avLst/>
          </a:prstGeom>
          <a:noFill/>
        </p:spPr>
        <p:txBody>
          <a:bodyPr wrap="square">
            <a:spAutoFit/>
          </a:bodyPr>
          <a:lstStyle/>
          <a:p>
            <a:pPr marL="285750" indent="-285750" algn="just">
              <a:lnSpc>
                <a:spcPct val="150000"/>
              </a:lnSpc>
              <a:spcAft>
                <a:spcPts val="600"/>
              </a:spcAft>
              <a:buFont typeface="Wingdings" panose="05000000000000000000" pitchFamily="2" charset="2"/>
              <a:buChar char="p"/>
            </a:pPr>
            <a:r>
              <a:rPr lang="zh-CN" altLang="en-US" sz="2000" b="1" kern="100" dirty="0">
                <a:solidFill>
                  <a:schemeClr val="bg2">
                    <a:lumMod val="25000"/>
                  </a:schemeClr>
                </a:solidFill>
                <a:latin typeface="+mn-ea"/>
                <a:cs typeface="Times New Roman" panose="02020603050405020304" pitchFamily="18" charset="0"/>
              </a:rPr>
              <a:t>程序主要功能</a:t>
            </a:r>
            <a:r>
              <a:rPr lang="zh-CN" altLang="en-US" sz="2000" kern="100" dirty="0">
                <a:solidFill>
                  <a:schemeClr val="bg2">
                    <a:lumMod val="25000"/>
                  </a:schemeClr>
                </a:solidFill>
                <a:latin typeface="+mn-ea"/>
                <a:cs typeface="Times New Roman" panose="02020603050405020304" pitchFamily="18" charset="0"/>
              </a:rPr>
              <a:t>：读取课程信息，通过拓扑排序（先修关系）以及学分分布以先紧后松、均匀分布两种排课方式为学生排课</a:t>
            </a:r>
          </a:p>
        </p:txBody>
      </p:sp>
      <p:sp>
        <p:nvSpPr>
          <p:cNvPr id="8" name="文本框 7">
            <a:extLst>
              <a:ext uri="{FF2B5EF4-FFF2-40B4-BE49-F238E27FC236}">
                <a16:creationId xmlns:a16="http://schemas.microsoft.com/office/drawing/2014/main" id="{41EB0A08-A515-4864-A027-CBD92D50FF8A}"/>
              </a:ext>
            </a:extLst>
          </p:cNvPr>
          <p:cNvSpPr txBox="1"/>
          <p:nvPr/>
        </p:nvSpPr>
        <p:spPr>
          <a:xfrm>
            <a:off x="7273473" y="4974873"/>
            <a:ext cx="2663372" cy="1012411"/>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3600" dirty="0">
                <a:solidFill>
                  <a:schemeClr val="accent5">
                    <a:lumMod val="75000"/>
                  </a:schemeClr>
                </a:solidFill>
              </a:rPr>
              <a:t>拓扑排序</a:t>
            </a:r>
          </a:p>
        </p:txBody>
      </p:sp>
      <p:sp>
        <p:nvSpPr>
          <p:cNvPr id="10" name="文本框 9">
            <a:extLst>
              <a:ext uri="{FF2B5EF4-FFF2-40B4-BE49-F238E27FC236}">
                <a16:creationId xmlns:a16="http://schemas.microsoft.com/office/drawing/2014/main" id="{ECC6E879-4782-4204-9D17-082A3F5300AB}"/>
              </a:ext>
            </a:extLst>
          </p:cNvPr>
          <p:cNvSpPr txBox="1"/>
          <p:nvPr/>
        </p:nvSpPr>
        <p:spPr>
          <a:xfrm>
            <a:off x="9659257" y="5034205"/>
            <a:ext cx="2663372" cy="723999"/>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000" dirty="0">
                <a:solidFill>
                  <a:srgbClr val="7030A0"/>
                </a:solidFill>
              </a:rPr>
              <a:t>可视化操作</a:t>
            </a:r>
          </a:p>
        </p:txBody>
      </p:sp>
      <p:sp>
        <p:nvSpPr>
          <p:cNvPr id="11" name="文本框 10">
            <a:extLst>
              <a:ext uri="{FF2B5EF4-FFF2-40B4-BE49-F238E27FC236}">
                <a16:creationId xmlns:a16="http://schemas.microsoft.com/office/drawing/2014/main" id="{3F8A37ED-B44E-437E-A1E3-89B455FAE50B}"/>
              </a:ext>
            </a:extLst>
          </p:cNvPr>
          <p:cNvSpPr txBox="1"/>
          <p:nvPr/>
        </p:nvSpPr>
        <p:spPr>
          <a:xfrm>
            <a:off x="7131050" y="3123011"/>
            <a:ext cx="2663372" cy="868206"/>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800" dirty="0">
                <a:solidFill>
                  <a:srgbClr val="87071C"/>
                </a:solidFill>
              </a:rPr>
              <a:t>数据查询</a:t>
            </a:r>
          </a:p>
        </p:txBody>
      </p:sp>
      <p:sp>
        <p:nvSpPr>
          <p:cNvPr id="9" name="文本框 8">
            <a:extLst>
              <a:ext uri="{FF2B5EF4-FFF2-40B4-BE49-F238E27FC236}">
                <a16:creationId xmlns:a16="http://schemas.microsoft.com/office/drawing/2014/main" id="{AD5E175E-7D80-44B8-95ED-EF5F4B493409}"/>
              </a:ext>
            </a:extLst>
          </p:cNvPr>
          <p:cNvSpPr txBox="1"/>
          <p:nvPr/>
        </p:nvSpPr>
        <p:spPr>
          <a:xfrm>
            <a:off x="7874365" y="3759518"/>
            <a:ext cx="3710213" cy="1445030"/>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6000" b="1" dirty="0">
                <a:solidFill>
                  <a:schemeClr val="tx1">
                    <a:lumMod val="75000"/>
                    <a:lumOff val="25000"/>
                  </a:schemeClr>
                </a:solidFill>
              </a:rPr>
              <a:t>计划编制</a:t>
            </a:r>
          </a:p>
        </p:txBody>
      </p:sp>
    </p:spTree>
    <p:extLst>
      <p:ext uri="{BB962C8B-B14F-4D97-AF65-F5344CB8AC3E}">
        <p14:creationId xmlns:p14="http://schemas.microsoft.com/office/powerpoint/2010/main" val="233184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10" grpId="0"/>
      <p:bldP spid="11"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p:txBody>
          <a:bodyPr/>
          <a:lstStyle/>
          <a:p>
            <a:r>
              <a:rPr lang="en-US" altLang="zh-CN" dirty="0"/>
              <a:t>4.3   </a:t>
            </a:r>
            <a:r>
              <a:rPr lang="zh-CN" altLang="en-US" dirty="0"/>
              <a:t>需求分析</a:t>
            </a:r>
            <a:r>
              <a:rPr lang="en-US" altLang="zh-CN" dirty="0"/>
              <a:t>——UML</a:t>
            </a:r>
            <a:r>
              <a:rPr lang="zh-CN" altLang="en-US" dirty="0"/>
              <a:t>建模</a:t>
            </a:r>
          </a:p>
        </p:txBody>
      </p:sp>
      <p:sp>
        <p:nvSpPr>
          <p:cNvPr id="3" name="文本框 2">
            <a:extLst>
              <a:ext uri="{FF2B5EF4-FFF2-40B4-BE49-F238E27FC236}">
                <a16:creationId xmlns:a16="http://schemas.microsoft.com/office/drawing/2014/main" id="{58505681-0B38-4841-8DF7-30FAA9B2457A}"/>
              </a:ext>
            </a:extLst>
          </p:cNvPr>
          <p:cNvSpPr txBox="1"/>
          <p:nvPr/>
        </p:nvSpPr>
        <p:spPr>
          <a:xfrm>
            <a:off x="6731212" y="975872"/>
            <a:ext cx="5079147" cy="6164591"/>
          </a:xfrm>
          <a:prstGeom prst="rect">
            <a:avLst/>
          </a:prstGeom>
          <a:noFill/>
        </p:spPr>
        <p:txBody>
          <a:bodyPr wrap="square" lIns="180000" tIns="180000" rIns="180000" bIns="180000" rtlCol="0">
            <a:spAutoFit/>
          </a:bodyPr>
          <a:lstStyle/>
          <a:p>
            <a:pPr algn="just">
              <a:lnSpc>
                <a:spcPct val="150000"/>
              </a:lnSpc>
              <a:spcAft>
                <a:spcPts val="6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solidFill>
                  <a:schemeClr val="bg2">
                    <a:lumMod val="25000"/>
                  </a:schemeClr>
                </a:solidFill>
                <a:effectLst/>
                <a:latin typeface="+mn-ea"/>
                <a:cs typeface="Times New Roman" panose="02020603050405020304" pitchFamily="18" charset="0"/>
              </a:rPr>
              <a:t>在团队内部，我们依据课堂教授的知识，深入探讨了</a:t>
            </a:r>
            <a:r>
              <a:rPr lang="en-US" altLang="zh-CN" sz="1800" kern="100" dirty="0">
                <a:solidFill>
                  <a:schemeClr val="bg2">
                    <a:lumMod val="25000"/>
                  </a:schemeClr>
                </a:solidFill>
                <a:effectLst/>
                <a:latin typeface="+mn-ea"/>
                <a:cs typeface="Times New Roman" panose="02020603050405020304" pitchFamily="18" charset="0"/>
              </a:rPr>
              <a:t>UML</a:t>
            </a:r>
            <a:r>
              <a:rPr lang="zh-CN" altLang="zh-CN" sz="1800" kern="100" dirty="0">
                <a:solidFill>
                  <a:schemeClr val="bg2">
                    <a:lumMod val="25000"/>
                  </a:schemeClr>
                </a:solidFill>
                <a:effectLst/>
                <a:latin typeface="+mn-ea"/>
                <a:cs typeface="Times New Roman" panose="02020603050405020304" pitchFamily="18" charset="0"/>
              </a:rPr>
              <a:t>建模对于软件项目设计的重要性。随后，我们遵循这一方法论，系统地进行了项目的设计工作，具体体现在精心绘制了用例图、类图以及数据流图。这三幅图分别从不同维度深刻剖析了项目的需求、结构以及数据流动情况，形成了对项目全面而细致的解读。我们达成共识，认为在正式启动代码实现之前，将这三类图表进行细致的绘制与对比分析是至关重要的步骤。这样做有助于我们更加精准地把握应用的各个方面特征，包括用户行为、系统组件间的关系以及数据处理的流程，从而为后续的开发工作奠定坚实的基础。</a:t>
            </a:r>
          </a:p>
          <a:p>
            <a:pPr algn="just">
              <a:lnSpc>
                <a:spcPct val="130000"/>
              </a:lnSpc>
              <a:spcAft>
                <a:spcPts val="600"/>
              </a:spcAft>
            </a:pPr>
            <a:endParaRPr kumimoji="1" lang="zh-CN" altLang="en-US" dirty="0">
              <a:solidFill>
                <a:schemeClr val="tx1">
                  <a:lumMod val="75000"/>
                  <a:lumOff val="25000"/>
                </a:schemeClr>
              </a:solidFill>
            </a:endParaRPr>
          </a:p>
        </p:txBody>
      </p:sp>
      <p:pic>
        <p:nvPicPr>
          <p:cNvPr id="5" name="图片 4">
            <a:extLst>
              <a:ext uri="{FF2B5EF4-FFF2-40B4-BE49-F238E27FC236}">
                <a16:creationId xmlns:a16="http://schemas.microsoft.com/office/drawing/2014/main" id="{E45F5B26-AA46-4DA5-AA45-A3ADA61A13D8}"/>
              </a:ext>
            </a:extLst>
          </p:cNvPr>
          <p:cNvPicPr>
            <a:picLocks noChangeAspect="1"/>
          </p:cNvPicPr>
          <p:nvPr/>
        </p:nvPicPr>
        <p:blipFill>
          <a:blip r:embed="rId3"/>
          <a:stretch>
            <a:fillRect/>
          </a:stretch>
        </p:blipFill>
        <p:spPr>
          <a:xfrm>
            <a:off x="635635" y="1242377"/>
            <a:ext cx="5657850" cy="4657725"/>
          </a:xfrm>
          <a:prstGeom prst="rect">
            <a:avLst/>
          </a:prstGeom>
        </p:spPr>
      </p:pic>
    </p:spTree>
    <p:extLst>
      <p:ext uri="{BB962C8B-B14F-4D97-AF65-F5344CB8AC3E}">
        <p14:creationId xmlns:p14="http://schemas.microsoft.com/office/powerpoint/2010/main" val="170650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p:txBody>
          <a:bodyPr/>
          <a:lstStyle/>
          <a:p>
            <a:r>
              <a:rPr lang="en-US" altLang="zh-CN" dirty="0"/>
              <a:t>4.3  </a:t>
            </a:r>
            <a:r>
              <a:rPr lang="zh-CN" altLang="en-US" dirty="0"/>
              <a:t>需求分析</a:t>
            </a:r>
            <a:r>
              <a:rPr lang="en-US" altLang="zh-CN" dirty="0"/>
              <a:t>—— UML</a:t>
            </a:r>
            <a:r>
              <a:rPr lang="zh-CN" altLang="en-US" dirty="0"/>
              <a:t>建模</a:t>
            </a:r>
          </a:p>
        </p:txBody>
      </p:sp>
      <p:sp>
        <p:nvSpPr>
          <p:cNvPr id="3" name="文本框 2">
            <a:extLst>
              <a:ext uri="{FF2B5EF4-FFF2-40B4-BE49-F238E27FC236}">
                <a16:creationId xmlns:a16="http://schemas.microsoft.com/office/drawing/2014/main" id="{58505681-0B38-4841-8DF7-30FAA9B2457A}"/>
              </a:ext>
            </a:extLst>
          </p:cNvPr>
          <p:cNvSpPr txBox="1"/>
          <p:nvPr/>
        </p:nvSpPr>
        <p:spPr>
          <a:xfrm>
            <a:off x="6731212" y="975872"/>
            <a:ext cx="5273675" cy="5618287"/>
          </a:xfrm>
          <a:prstGeom prst="rect">
            <a:avLst/>
          </a:prstGeom>
          <a:noFill/>
        </p:spPr>
        <p:txBody>
          <a:bodyPr wrap="square" lIns="180000" tIns="180000" rIns="180000" bIns="180000" rtlCol="0">
            <a:spAutoFit/>
          </a:bodyPr>
          <a:lstStyle/>
          <a:p>
            <a:pPr algn="just">
              <a:lnSpc>
                <a:spcPct val="150000"/>
              </a:lnSpc>
              <a:spcAft>
                <a:spcPts val="6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300" kern="100" dirty="0">
                <a:solidFill>
                  <a:schemeClr val="bg2">
                    <a:lumMod val="25000"/>
                  </a:schemeClr>
                </a:solidFill>
                <a:effectLst/>
                <a:latin typeface="+mn-ea"/>
                <a:cs typeface="Times New Roman" panose="02020603050405020304" pitchFamily="18" charset="0"/>
              </a:rPr>
              <a:t>在团队内部，我们依据课堂教授的知识</a:t>
            </a:r>
            <a:r>
              <a:rPr lang="zh-CN" altLang="en-US" sz="2300" kern="100" dirty="0">
                <a:solidFill>
                  <a:schemeClr val="bg2">
                    <a:lumMod val="25000"/>
                  </a:schemeClr>
                </a:solidFill>
                <a:effectLst/>
                <a:latin typeface="+mn-ea"/>
                <a:cs typeface="Times New Roman" panose="02020603050405020304" pitchFamily="18" charset="0"/>
              </a:rPr>
              <a:t>及老师的指导</a:t>
            </a:r>
            <a:r>
              <a:rPr lang="zh-CN" altLang="zh-CN" sz="2300" kern="100" dirty="0">
                <a:solidFill>
                  <a:schemeClr val="bg2">
                    <a:lumMod val="25000"/>
                  </a:schemeClr>
                </a:solidFill>
                <a:effectLst/>
                <a:latin typeface="+mn-ea"/>
                <a:cs typeface="Times New Roman" panose="02020603050405020304" pitchFamily="18" charset="0"/>
              </a:rPr>
              <a:t>，深入探讨了</a:t>
            </a:r>
            <a:r>
              <a:rPr lang="en-US" altLang="zh-CN" sz="2300" kern="100" dirty="0">
                <a:solidFill>
                  <a:schemeClr val="bg2">
                    <a:lumMod val="25000"/>
                  </a:schemeClr>
                </a:solidFill>
                <a:effectLst/>
                <a:latin typeface="+mn-ea"/>
                <a:cs typeface="Times New Roman" panose="02020603050405020304" pitchFamily="18" charset="0"/>
              </a:rPr>
              <a:t>UML</a:t>
            </a:r>
            <a:r>
              <a:rPr lang="zh-CN" altLang="zh-CN" sz="2300" kern="100" dirty="0">
                <a:solidFill>
                  <a:schemeClr val="bg2">
                    <a:lumMod val="25000"/>
                  </a:schemeClr>
                </a:solidFill>
                <a:effectLst/>
                <a:latin typeface="+mn-ea"/>
                <a:cs typeface="Times New Roman" panose="02020603050405020304" pitchFamily="18" charset="0"/>
              </a:rPr>
              <a:t>建模对于软件项目设计的重要性。随后，我们遵循这一方法论，系统地进行了项目的设计工作，具体体现在精心绘制了用例图、类图以及数据流图。</a:t>
            </a:r>
            <a:endParaRPr lang="en-US" altLang="zh-CN" sz="2300" kern="100" dirty="0">
              <a:solidFill>
                <a:schemeClr val="bg2">
                  <a:lumMod val="25000"/>
                </a:schemeClr>
              </a:solidFill>
              <a:latin typeface="+mn-ea"/>
              <a:cs typeface="Times New Roman" panose="02020603050405020304" pitchFamily="18" charset="0"/>
            </a:endParaRPr>
          </a:p>
          <a:p>
            <a:pPr algn="just">
              <a:lnSpc>
                <a:spcPct val="150000"/>
              </a:lnSpc>
              <a:spcAft>
                <a:spcPts val="600"/>
              </a:spcAft>
            </a:pPr>
            <a:r>
              <a:rPr lang="en-US" altLang="zh-CN" sz="2300" kern="100" dirty="0">
                <a:solidFill>
                  <a:schemeClr val="bg2">
                    <a:lumMod val="25000"/>
                  </a:schemeClr>
                </a:solidFill>
                <a:effectLst/>
                <a:latin typeface="+mn-ea"/>
                <a:cs typeface="Times New Roman" panose="02020603050405020304" pitchFamily="18" charset="0"/>
              </a:rPr>
              <a:t>     </a:t>
            </a:r>
            <a:r>
              <a:rPr lang="zh-CN" altLang="zh-CN" sz="2300" kern="100" dirty="0">
                <a:solidFill>
                  <a:schemeClr val="bg2">
                    <a:lumMod val="25000"/>
                  </a:schemeClr>
                </a:solidFill>
                <a:effectLst/>
                <a:latin typeface="+mn-ea"/>
                <a:cs typeface="Times New Roman" panose="02020603050405020304" pitchFamily="18" charset="0"/>
              </a:rPr>
              <a:t>这三幅图分别从不同维度深刻剖析了项目的需求、结构以及数据流动情况，形成了对项目全面而细致的解读。</a:t>
            </a:r>
          </a:p>
          <a:p>
            <a:pPr algn="just">
              <a:lnSpc>
                <a:spcPct val="130000"/>
              </a:lnSpc>
              <a:spcAft>
                <a:spcPts val="600"/>
              </a:spcAft>
            </a:pPr>
            <a:endParaRPr kumimoji="1" lang="zh-CN" altLang="en-US" dirty="0">
              <a:solidFill>
                <a:schemeClr val="tx1">
                  <a:lumMod val="75000"/>
                  <a:lumOff val="25000"/>
                </a:schemeClr>
              </a:solidFill>
            </a:endParaRPr>
          </a:p>
        </p:txBody>
      </p:sp>
      <p:pic>
        <p:nvPicPr>
          <p:cNvPr id="4" name="图片 3">
            <a:extLst>
              <a:ext uri="{FF2B5EF4-FFF2-40B4-BE49-F238E27FC236}">
                <a16:creationId xmlns:a16="http://schemas.microsoft.com/office/drawing/2014/main" id="{1D39E8F5-CF65-47A0-98F7-510BF47F90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1174" y="1506211"/>
            <a:ext cx="5273675" cy="3615055"/>
          </a:xfrm>
          <a:prstGeom prst="rect">
            <a:avLst/>
          </a:prstGeom>
          <a:noFill/>
        </p:spPr>
      </p:pic>
    </p:spTree>
    <p:extLst>
      <p:ext uri="{BB962C8B-B14F-4D97-AF65-F5344CB8AC3E}">
        <p14:creationId xmlns:p14="http://schemas.microsoft.com/office/powerpoint/2010/main" val="3383068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p:txBody>
          <a:bodyPr/>
          <a:lstStyle/>
          <a:p>
            <a:r>
              <a:rPr lang="en-US" altLang="zh-CN" dirty="0"/>
              <a:t>4.3  </a:t>
            </a:r>
            <a:r>
              <a:rPr lang="zh-CN" altLang="en-US" dirty="0"/>
              <a:t>需求分析</a:t>
            </a:r>
            <a:r>
              <a:rPr lang="en-US" altLang="zh-CN" dirty="0"/>
              <a:t>—— UML</a:t>
            </a:r>
            <a:r>
              <a:rPr lang="zh-CN" altLang="en-US" dirty="0"/>
              <a:t>建模</a:t>
            </a:r>
          </a:p>
        </p:txBody>
      </p:sp>
      <p:sp>
        <p:nvSpPr>
          <p:cNvPr id="3" name="文本框 2">
            <a:extLst>
              <a:ext uri="{FF2B5EF4-FFF2-40B4-BE49-F238E27FC236}">
                <a16:creationId xmlns:a16="http://schemas.microsoft.com/office/drawing/2014/main" id="{58505681-0B38-4841-8DF7-30FAA9B2457A}"/>
              </a:ext>
            </a:extLst>
          </p:cNvPr>
          <p:cNvSpPr txBox="1"/>
          <p:nvPr/>
        </p:nvSpPr>
        <p:spPr>
          <a:xfrm>
            <a:off x="6731212" y="975872"/>
            <a:ext cx="5079147" cy="6164591"/>
          </a:xfrm>
          <a:prstGeom prst="rect">
            <a:avLst/>
          </a:prstGeom>
          <a:noFill/>
        </p:spPr>
        <p:txBody>
          <a:bodyPr wrap="square" lIns="180000" tIns="180000" rIns="180000" bIns="180000" rtlCol="0">
            <a:spAutoFit/>
          </a:bodyPr>
          <a:lstStyle/>
          <a:p>
            <a:pPr algn="just">
              <a:lnSpc>
                <a:spcPct val="150000"/>
              </a:lnSpc>
              <a:spcAft>
                <a:spcPts val="600"/>
              </a:spcAft>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solidFill>
                  <a:schemeClr val="bg2">
                    <a:lumMod val="25000"/>
                  </a:schemeClr>
                </a:solidFill>
                <a:effectLst/>
                <a:latin typeface="+mn-ea"/>
                <a:cs typeface="Times New Roman" panose="02020603050405020304" pitchFamily="18" charset="0"/>
              </a:rPr>
              <a:t>在团队内部，我们依据课堂教授的知识，深入探讨了</a:t>
            </a:r>
            <a:r>
              <a:rPr lang="en-US" altLang="zh-CN" sz="1800" kern="100" dirty="0">
                <a:solidFill>
                  <a:schemeClr val="bg2">
                    <a:lumMod val="25000"/>
                  </a:schemeClr>
                </a:solidFill>
                <a:effectLst/>
                <a:latin typeface="+mn-ea"/>
                <a:cs typeface="Times New Roman" panose="02020603050405020304" pitchFamily="18" charset="0"/>
              </a:rPr>
              <a:t>UML</a:t>
            </a:r>
            <a:r>
              <a:rPr lang="zh-CN" altLang="zh-CN" sz="1800" kern="100" dirty="0">
                <a:solidFill>
                  <a:schemeClr val="bg2">
                    <a:lumMod val="25000"/>
                  </a:schemeClr>
                </a:solidFill>
                <a:effectLst/>
                <a:latin typeface="+mn-ea"/>
                <a:cs typeface="Times New Roman" panose="02020603050405020304" pitchFamily="18" charset="0"/>
              </a:rPr>
              <a:t>建模对于软件项目设计的重要性。随后，我们遵循这一方法论，系统地进行了项目的设计工作，具体体现在精心绘制了用例图、类图以及数据流图。这三幅图分别从不同维度深刻剖析了项目的需求、结构以及数据流动情况，形成了对项目全面而细致的解读。我们达成共识，认为在正式启动代码实现之前，将这三类图表进行细致的绘制与对比分析是至关重要的步骤。这样做有助于我们更加精准地把握应用的各个方面特征，包括用户行为、系统组件间的关系以及数据处理的流程，从而为后续的开发工作奠定坚实的基础。</a:t>
            </a:r>
          </a:p>
          <a:p>
            <a:pPr algn="just">
              <a:lnSpc>
                <a:spcPct val="130000"/>
              </a:lnSpc>
              <a:spcAft>
                <a:spcPts val="600"/>
              </a:spcAft>
            </a:pPr>
            <a:endParaRPr kumimoji="1" lang="zh-CN" altLang="en-US" dirty="0">
              <a:solidFill>
                <a:schemeClr val="tx1">
                  <a:lumMod val="75000"/>
                  <a:lumOff val="25000"/>
                </a:schemeClr>
              </a:solidFill>
            </a:endParaRPr>
          </a:p>
        </p:txBody>
      </p:sp>
      <p:pic>
        <p:nvPicPr>
          <p:cNvPr id="4" name="图片 3">
            <a:extLst>
              <a:ext uri="{FF2B5EF4-FFF2-40B4-BE49-F238E27FC236}">
                <a16:creationId xmlns:a16="http://schemas.microsoft.com/office/drawing/2014/main" id="{BB489BF1-2328-4F21-B6CE-0AEBEA432F6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1641" y="1375442"/>
            <a:ext cx="5907993" cy="4349163"/>
          </a:xfrm>
          <a:prstGeom prst="rect">
            <a:avLst/>
          </a:prstGeom>
        </p:spPr>
      </p:pic>
    </p:spTree>
    <p:extLst>
      <p:ext uri="{BB962C8B-B14F-4D97-AF65-F5344CB8AC3E}">
        <p14:creationId xmlns:p14="http://schemas.microsoft.com/office/powerpoint/2010/main" val="1479258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p:txBody>
          <a:bodyPr/>
          <a:lstStyle/>
          <a:p>
            <a:r>
              <a:rPr lang="en-US" altLang="zh-CN" dirty="0"/>
              <a:t>4.3  </a:t>
            </a:r>
            <a:r>
              <a:rPr lang="zh-CN" altLang="en-US" dirty="0"/>
              <a:t>需求分析</a:t>
            </a:r>
            <a:r>
              <a:rPr lang="en-US" altLang="zh-CN" dirty="0"/>
              <a:t>—— </a:t>
            </a:r>
            <a:r>
              <a:rPr lang="zh-CN" altLang="en-US" dirty="0"/>
              <a:t>非功能需求分析</a:t>
            </a:r>
          </a:p>
        </p:txBody>
      </p:sp>
      <p:sp>
        <p:nvSpPr>
          <p:cNvPr id="6" name="TextBox 6">
            <a:extLst>
              <a:ext uri="{FF2B5EF4-FFF2-40B4-BE49-F238E27FC236}">
                <a16:creationId xmlns:a16="http://schemas.microsoft.com/office/drawing/2014/main" id="{1B3F95F2-9AFD-4AD6-B143-3A5793CA6D32}"/>
              </a:ext>
            </a:extLst>
          </p:cNvPr>
          <p:cNvSpPr txBox="1"/>
          <p:nvPr>
            <p:custDataLst>
              <p:tags r:id="rId1"/>
            </p:custDataLst>
          </p:nvPr>
        </p:nvSpPr>
        <p:spPr>
          <a:xfrm>
            <a:off x="803275" y="1412081"/>
            <a:ext cx="2211388" cy="527050"/>
          </a:xfrm>
          <a:prstGeom prst="rect">
            <a:avLst/>
          </a:prstGeom>
        </p:spPr>
        <p:txBody>
          <a:bodyPr vert="horz" wrap="square" lIns="114300" tIns="57150" rIns="114300" bIns="57150" rtlCol="0" anchor="ctr" anchorCtr="0">
            <a:noAutofit/>
          </a:bodyP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rgbClr val="3D81F0">
                    <a:alpha val="100000"/>
                  </a:srgbClr>
                </a:solidFill>
                <a:effectLst/>
                <a:uLnTx/>
                <a:uFillTx/>
                <a:latin typeface="微软雅黑" panose="020B0503020204020204" charset="-122"/>
                <a:ea typeface="微软雅黑" panose="020B0503020204020204" charset="-122"/>
                <a:cs typeface="微软雅黑" panose="020B0503020204020204" charset="-122"/>
              </a:rPr>
              <a:t>效率需求</a:t>
            </a:r>
            <a:endParaRPr kumimoji="0" lang="en-US" sz="2400" b="1" i="0" u="none" strike="noStrike" kern="1200" cap="none" spc="0" normalizeH="0" baseline="0" noProof="0" dirty="0">
              <a:ln>
                <a:noFill/>
              </a:ln>
              <a:solidFill>
                <a:srgbClr val="3D81F0">
                  <a:alpha val="100000"/>
                </a:srgbClr>
              </a:solidFill>
              <a:effectLst/>
              <a:uLnTx/>
              <a:uFillTx/>
              <a:latin typeface="微软雅黑" panose="020B0503020204020204" charset="-122"/>
              <a:ea typeface="微软雅黑" panose="020B0503020204020204" charset="-122"/>
              <a:cs typeface="微软雅黑" panose="020B0503020204020204" charset="-122"/>
            </a:endParaRPr>
          </a:p>
        </p:txBody>
      </p:sp>
      <p:sp>
        <p:nvSpPr>
          <p:cNvPr id="7" name="TextBox 6">
            <a:extLst>
              <a:ext uri="{FF2B5EF4-FFF2-40B4-BE49-F238E27FC236}">
                <a16:creationId xmlns:a16="http://schemas.microsoft.com/office/drawing/2014/main" id="{63FB4079-BAA7-4ECF-A3C7-629FAAF8771E}"/>
              </a:ext>
            </a:extLst>
          </p:cNvPr>
          <p:cNvSpPr txBox="1"/>
          <p:nvPr>
            <p:custDataLst>
              <p:tags r:id="rId2"/>
            </p:custDataLst>
          </p:nvPr>
        </p:nvSpPr>
        <p:spPr>
          <a:xfrm>
            <a:off x="803275" y="2847975"/>
            <a:ext cx="2132806" cy="527050"/>
          </a:xfrm>
          <a:prstGeom prst="rect">
            <a:avLst/>
          </a:prstGeom>
        </p:spPr>
        <p:txBody>
          <a:bodyPr vert="horz" wrap="square" lIns="114300" tIns="57150" rIns="114300" bIns="57150" rtlCol="0" anchor="ctr" anchorCtr="0">
            <a:noAutofit/>
          </a:bodyP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rgbClr val="3D81F0">
                    <a:alpha val="100000"/>
                  </a:srgbClr>
                </a:solidFill>
                <a:effectLst/>
                <a:uLnTx/>
                <a:uFillTx/>
                <a:latin typeface="微软雅黑" panose="020B0503020204020204" charset="-122"/>
                <a:ea typeface="微软雅黑" panose="020B0503020204020204" charset="-122"/>
                <a:cs typeface="微软雅黑" panose="020B0503020204020204" charset="-122"/>
              </a:rPr>
              <a:t>易用性需求</a:t>
            </a:r>
            <a:endParaRPr kumimoji="0" lang="en-US" sz="2400" b="1" i="0" u="none" strike="noStrike" kern="1200" cap="none" spc="0" normalizeH="0" baseline="0" noProof="0" dirty="0">
              <a:ln>
                <a:noFill/>
              </a:ln>
              <a:solidFill>
                <a:srgbClr val="3D81F0">
                  <a:alpha val="100000"/>
                </a:srgbClr>
              </a:solidFill>
              <a:effectLst/>
              <a:uLnTx/>
              <a:uFillTx/>
              <a:latin typeface="微软雅黑" panose="020B0503020204020204" charset="-122"/>
              <a:ea typeface="微软雅黑" panose="020B0503020204020204" charset="-122"/>
              <a:cs typeface="微软雅黑" panose="020B0503020204020204" charset="-122"/>
            </a:endParaRPr>
          </a:p>
        </p:txBody>
      </p:sp>
      <p:sp>
        <p:nvSpPr>
          <p:cNvPr id="8" name="TextBox 13">
            <a:extLst>
              <a:ext uri="{FF2B5EF4-FFF2-40B4-BE49-F238E27FC236}">
                <a16:creationId xmlns:a16="http://schemas.microsoft.com/office/drawing/2014/main" id="{D7C5D3B0-EF18-4E96-A870-687F24CBC1CE}"/>
              </a:ext>
            </a:extLst>
          </p:cNvPr>
          <p:cNvSpPr txBox="1"/>
          <p:nvPr>
            <p:custDataLst>
              <p:tags r:id="rId3"/>
            </p:custDataLst>
          </p:nvPr>
        </p:nvSpPr>
        <p:spPr>
          <a:xfrm>
            <a:off x="803275" y="4748212"/>
            <a:ext cx="2525713" cy="527050"/>
          </a:xfrm>
          <a:prstGeom prst="rect">
            <a:avLst/>
          </a:prstGeom>
        </p:spPr>
        <p:txBody>
          <a:bodyPr vert="horz" wrap="square" lIns="114300" tIns="57150" rIns="114300" bIns="57150" rtlCol="0" anchor="ctr" anchorCtr="0">
            <a:noAutofit/>
          </a:bodyPr>
          <a:lstStyle/>
          <a:p>
            <a:pPr marL="342900" marR="0" lvl="0" indent="-342900" algn="l" defTabSz="914400" rtl="0" eaLnBrk="1" fontAlgn="auto" latinLnBrk="0" hangingPunct="1">
              <a:lnSpc>
                <a:spcPct val="120000"/>
              </a:lnSpc>
              <a:spcBef>
                <a:spcPts val="0"/>
              </a:spcBef>
              <a:spcAft>
                <a:spcPts val="0"/>
              </a:spcAft>
              <a:buClrTx/>
              <a:buSzTx/>
              <a:buFont typeface="Wingdings" panose="05000000000000000000" pitchFamily="2" charset="2"/>
              <a:buChar char="ü"/>
              <a:defRPr/>
            </a:pPr>
            <a:r>
              <a:rPr kumimoji="0" lang="en-US" sz="2400" b="1" i="0" u="none" strike="noStrike" kern="1200" cap="none" spc="0" normalizeH="0" baseline="0" noProof="0" dirty="0">
                <a:ln>
                  <a:noFill/>
                </a:ln>
                <a:solidFill>
                  <a:srgbClr val="3D81F0">
                    <a:alpha val="100000"/>
                  </a:srgbClr>
                </a:solidFill>
                <a:effectLst/>
                <a:uLnTx/>
                <a:uFillTx/>
                <a:latin typeface="微软雅黑" panose="020B0503020204020204" charset="-122"/>
                <a:ea typeface="微软雅黑" panose="020B0503020204020204" charset="-122"/>
                <a:cs typeface="微软雅黑" panose="020B0503020204020204" charset="-122"/>
              </a:rPr>
              <a:t>安全性需求</a:t>
            </a:r>
          </a:p>
        </p:txBody>
      </p:sp>
      <p:sp>
        <p:nvSpPr>
          <p:cNvPr id="10" name="文本框 9">
            <a:extLst>
              <a:ext uri="{FF2B5EF4-FFF2-40B4-BE49-F238E27FC236}">
                <a16:creationId xmlns:a16="http://schemas.microsoft.com/office/drawing/2014/main" id="{1F52145F-76B8-490B-B003-C4A69859F42B}"/>
              </a:ext>
            </a:extLst>
          </p:cNvPr>
          <p:cNvSpPr txBox="1"/>
          <p:nvPr/>
        </p:nvSpPr>
        <p:spPr>
          <a:xfrm>
            <a:off x="3986212" y="1352440"/>
            <a:ext cx="6100762" cy="646331"/>
          </a:xfrm>
          <a:prstGeom prst="rect">
            <a:avLst/>
          </a:prstGeom>
          <a:noFill/>
        </p:spPr>
        <p:txBody>
          <a:bodyPr wrap="square">
            <a:spAutoFit/>
          </a:bodyPr>
          <a:lstStyle/>
          <a:p>
            <a:pPr marL="342900" lvl="0" indent="-342900" algn="just">
              <a:buFont typeface="宋体" panose="02010600030101010101" pitchFamily="2" charset="-12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在系统响应时间，数据处理能力，内存管理上有高效率要求，以确保用户可流畅使用</a:t>
            </a:r>
            <a:endParaRPr lang="zh-CN" altLang="zh-CN" sz="1400" kern="100" dirty="0">
              <a:effectLst/>
              <a:latin typeface="等线" panose="02010600030101010101" pitchFamily="2" charset="-122"/>
              <a:ea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20978301-7708-4B1C-8C0D-DE7EDA83707F}"/>
              </a:ext>
            </a:extLst>
          </p:cNvPr>
          <p:cNvSpPr txBox="1"/>
          <p:nvPr/>
        </p:nvSpPr>
        <p:spPr>
          <a:xfrm>
            <a:off x="3986212" y="2873375"/>
            <a:ext cx="6100762" cy="646331"/>
          </a:xfrm>
          <a:prstGeom prst="rect">
            <a:avLst/>
          </a:prstGeom>
          <a:noFill/>
        </p:spPr>
        <p:txBody>
          <a:bodyPr wrap="square">
            <a:spAutoFit/>
          </a:bodyPr>
          <a:lstStyle/>
          <a:p>
            <a:pPr marL="285750" indent="-285750">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系统界面需简洁直观，操作流程简便，确保用户能轻松上手使用。</a:t>
            </a:r>
            <a:r>
              <a:rPr lang="zh-CN" altLang="zh-CN" sz="1800" dirty="0">
                <a:effectLst/>
                <a:ea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各页面与各功能衔接流畅，流程清晰</a:t>
            </a:r>
            <a:endParaRPr lang="zh-CN" altLang="en-US" dirty="0"/>
          </a:p>
        </p:txBody>
      </p:sp>
      <p:sp>
        <p:nvSpPr>
          <p:cNvPr id="14" name="文本框 13">
            <a:extLst>
              <a:ext uri="{FF2B5EF4-FFF2-40B4-BE49-F238E27FC236}">
                <a16:creationId xmlns:a16="http://schemas.microsoft.com/office/drawing/2014/main" id="{26CFAAE0-B13B-4F4D-B529-F6B4D1C00381}"/>
              </a:ext>
            </a:extLst>
          </p:cNvPr>
          <p:cNvSpPr txBox="1"/>
          <p:nvPr/>
        </p:nvSpPr>
        <p:spPr>
          <a:xfrm>
            <a:off x="3986212" y="4859229"/>
            <a:ext cx="6100762" cy="646331"/>
          </a:xfrm>
          <a:prstGeom prst="rect">
            <a:avLst/>
          </a:prstGeom>
          <a:noFill/>
        </p:spPr>
        <p:txBody>
          <a:bodyPr wrap="square">
            <a:spAutoFit/>
          </a:bodyPr>
          <a:lstStyle/>
          <a:p>
            <a:pPr marL="285750" indent="-285750">
              <a:buFont typeface="Arial" panose="020B0604020202020204" pitchFamily="34" charset="0"/>
              <a:buChar cha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学生选课信息是重要的个人隐私信息，系统需要保证数据的安全性，防止数据泄露和非法访问</a:t>
            </a:r>
            <a:endParaRPr lang="zh-CN" altLang="en-US" dirty="0"/>
          </a:p>
        </p:txBody>
      </p:sp>
    </p:spTree>
    <p:extLst>
      <p:ext uri="{BB962C8B-B14F-4D97-AF65-F5344CB8AC3E}">
        <p14:creationId xmlns:p14="http://schemas.microsoft.com/office/powerpoint/2010/main" val="390392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1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225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2750"/>
                            </p:stCondLst>
                            <p:childTnLst>
                              <p:par>
                                <p:cTn id="20" presetID="10" presetClass="entr" presetSubtype="0" fill="hold" grpId="0" nodeType="afterEffect">
                                  <p:stCondLst>
                                    <p:cond delay="1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45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p:txBody>
          <a:bodyPr/>
          <a:lstStyle/>
          <a:p>
            <a:r>
              <a:rPr lang="en-US" altLang="zh-CN" dirty="0"/>
              <a:t>4.3  </a:t>
            </a:r>
            <a:r>
              <a:rPr lang="zh-CN" altLang="en-US" dirty="0"/>
              <a:t>需求分析</a:t>
            </a:r>
            <a:r>
              <a:rPr lang="en-US" altLang="zh-CN" dirty="0"/>
              <a:t>—— </a:t>
            </a:r>
            <a:r>
              <a:rPr lang="zh-CN" altLang="en-US" dirty="0"/>
              <a:t>项目意义与价值</a:t>
            </a:r>
          </a:p>
        </p:txBody>
      </p:sp>
      <p:sp>
        <p:nvSpPr>
          <p:cNvPr id="11" name="文本框 10">
            <a:extLst>
              <a:ext uri="{FF2B5EF4-FFF2-40B4-BE49-F238E27FC236}">
                <a16:creationId xmlns:a16="http://schemas.microsoft.com/office/drawing/2014/main" id="{FBDCBD3B-848A-45D8-8E84-8B59F94C77A1}"/>
              </a:ext>
            </a:extLst>
          </p:cNvPr>
          <p:cNvSpPr txBox="1"/>
          <p:nvPr/>
        </p:nvSpPr>
        <p:spPr>
          <a:xfrm>
            <a:off x="400050" y="1305341"/>
            <a:ext cx="7258051" cy="4370427"/>
          </a:xfrm>
          <a:prstGeom prst="rect">
            <a:avLst/>
          </a:prstGeom>
          <a:noFill/>
        </p:spPr>
        <p:txBody>
          <a:bodyPr wrap="square">
            <a:spAutoFit/>
          </a:bodyPr>
          <a:lstStyle/>
          <a:p>
            <a:pPr marL="285750" indent="-285750" algn="l">
              <a:buFont typeface="Wingdings" panose="05000000000000000000" pitchFamily="2" charset="2"/>
              <a:buChar char="p"/>
            </a:pPr>
            <a:r>
              <a:rPr lang="zh-CN" altLang="en-US" sz="2000" b="1" i="0" dirty="0">
                <a:solidFill>
                  <a:srgbClr val="05073B"/>
                </a:solidFill>
                <a:effectLst/>
                <a:latin typeface="-apple-system"/>
              </a:rPr>
              <a:t>提高教学管理效率</a:t>
            </a:r>
            <a:r>
              <a:rPr lang="zh-CN" altLang="en-US" b="0" i="0" dirty="0">
                <a:solidFill>
                  <a:srgbClr val="05073B"/>
                </a:solidFill>
                <a:effectLst/>
                <a:latin typeface="PingFang-SC-Regular"/>
              </a:rPr>
              <a:t>：通过自动化和数字化管理，教务管理系统能够大大简化教务秘书和学生处理选课、教学计划、等事务的流程，减少人为错误，提高管理效率。</a:t>
            </a:r>
            <a:endParaRPr lang="en-US" altLang="zh-CN" b="0" i="0" dirty="0">
              <a:solidFill>
                <a:srgbClr val="05073B"/>
              </a:solidFill>
              <a:effectLst/>
              <a:latin typeface="PingFang-SC-Regular"/>
            </a:endParaRPr>
          </a:p>
          <a:p>
            <a:pPr algn="l"/>
            <a:endParaRPr lang="en-US" altLang="zh-CN" b="0" i="0" dirty="0">
              <a:solidFill>
                <a:srgbClr val="05073B"/>
              </a:solidFill>
              <a:effectLst/>
              <a:latin typeface="PingFang-SC-Regular"/>
            </a:endParaRPr>
          </a:p>
          <a:p>
            <a:pPr marL="285750" indent="-285750" algn="l">
              <a:buFont typeface="Wingdings" panose="05000000000000000000" pitchFamily="2" charset="2"/>
              <a:buChar char="p"/>
            </a:pPr>
            <a:r>
              <a:rPr lang="zh-CN" altLang="en-US" sz="2000" b="1" i="0" dirty="0">
                <a:solidFill>
                  <a:srgbClr val="05073B"/>
                </a:solidFill>
                <a:effectLst/>
                <a:latin typeface="-apple-system"/>
              </a:rPr>
              <a:t>优化资源配置</a:t>
            </a:r>
            <a:r>
              <a:rPr lang="zh-CN" altLang="en-US" b="0" i="0" dirty="0">
                <a:solidFill>
                  <a:srgbClr val="05073B"/>
                </a:solidFill>
                <a:effectLst/>
                <a:latin typeface="PingFang-SC-Regular"/>
              </a:rPr>
              <a:t>：系统能够实时跟踪学生和课程的数据，帮助学校更好地了解教学资源的分配情况，从而做出更加合理的决策，优化资源配置。</a:t>
            </a:r>
            <a:endParaRPr lang="en-US" altLang="zh-CN" b="0" i="0" dirty="0">
              <a:solidFill>
                <a:srgbClr val="05073B"/>
              </a:solidFill>
              <a:effectLst/>
              <a:latin typeface="PingFang-SC-Regular"/>
            </a:endParaRPr>
          </a:p>
          <a:p>
            <a:pPr algn="l"/>
            <a:endParaRPr lang="zh-CN" altLang="en-US" b="0" i="0" dirty="0">
              <a:solidFill>
                <a:srgbClr val="05073B"/>
              </a:solidFill>
              <a:effectLst/>
              <a:latin typeface="PingFang-SC-Regular"/>
            </a:endParaRPr>
          </a:p>
          <a:p>
            <a:pPr marL="285750" indent="-285750" algn="l">
              <a:buFont typeface="Wingdings" panose="05000000000000000000" pitchFamily="2" charset="2"/>
              <a:buChar char="p"/>
            </a:pPr>
            <a:r>
              <a:rPr lang="zh-CN" altLang="en-US" sz="2000" b="1" i="0" dirty="0">
                <a:solidFill>
                  <a:srgbClr val="05073B"/>
                </a:solidFill>
                <a:effectLst/>
                <a:latin typeface="-apple-system"/>
              </a:rPr>
              <a:t>增强用户体验</a:t>
            </a:r>
            <a:r>
              <a:rPr lang="zh-CN" altLang="en-US" b="0" i="0" dirty="0">
                <a:solidFill>
                  <a:srgbClr val="05073B"/>
                </a:solidFill>
                <a:effectLst/>
                <a:latin typeface="PingFang-SC-Regular"/>
              </a:rPr>
              <a:t>：学生可以通过系统方便地选课、查询课程信息，系统自动化进行课程编排，提高了学习体验，减少了选课的时间成本；教务秘书也可以通过系统高效地完成</a:t>
            </a:r>
            <a:r>
              <a:rPr lang="zh-CN" altLang="en-US" dirty="0">
                <a:solidFill>
                  <a:srgbClr val="05073B"/>
                </a:solidFill>
                <a:latin typeface="PingFang-SC-Regular"/>
              </a:rPr>
              <a:t>监管</a:t>
            </a:r>
            <a:r>
              <a:rPr lang="zh-CN" altLang="en-US" b="0" i="0" dirty="0">
                <a:solidFill>
                  <a:srgbClr val="05073B"/>
                </a:solidFill>
                <a:effectLst/>
                <a:latin typeface="PingFang-SC-Regular"/>
              </a:rPr>
              <a:t>工作，减少了繁琐的手工操作。</a:t>
            </a:r>
            <a:endParaRPr lang="en-US" altLang="zh-CN" b="0" i="0" dirty="0">
              <a:solidFill>
                <a:srgbClr val="05073B"/>
              </a:solidFill>
              <a:effectLst/>
              <a:latin typeface="PingFang-SC-Regular"/>
            </a:endParaRPr>
          </a:p>
          <a:p>
            <a:pPr algn="l"/>
            <a:endParaRPr lang="zh-CN" altLang="en-US" b="0" i="0" dirty="0">
              <a:solidFill>
                <a:srgbClr val="05073B"/>
              </a:solidFill>
              <a:effectLst/>
              <a:latin typeface="PingFang-SC-Regular"/>
            </a:endParaRPr>
          </a:p>
          <a:p>
            <a:pPr marL="285750" indent="-285750" algn="l">
              <a:buFont typeface="Wingdings" panose="05000000000000000000" pitchFamily="2" charset="2"/>
              <a:buChar char="p"/>
            </a:pPr>
            <a:r>
              <a:rPr lang="zh-CN" altLang="en-US" sz="2000" b="1" i="0" dirty="0">
                <a:solidFill>
                  <a:srgbClr val="05073B"/>
                </a:solidFill>
                <a:effectLst/>
                <a:latin typeface="-apple-system"/>
              </a:rPr>
              <a:t>支持决策分析</a:t>
            </a:r>
            <a:r>
              <a:rPr lang="zh-CN" altLang="en-US" b="0" i="0" dirty="0">
                <a:solidFill>
                  <a:srgbClr val="05073B"/>
                </a:solidFill>
                <a:effectLst/>
                <a:latin typeface="PingFang-SC-Regular"/>
              </a:rPr>
              <a:t>：系统收集的大量数据可以用于进一步的分析，为学校管理层提供决策支持，如课程设置、教师评估等方面的决策。</a:t>
            </a:r>
          </a:p>
        </p:txBody>
      </p:sp>
      <p:pic>
        <p:nvPicPr>
          <p:cNvPr id="5" name="图形 4" descr="携带笔记本电脑的男人">
            <a:extLst>
              <a:ext uri="{FF2B5EF4-FFF2-40B4-BE49-F238E27FC236}">
                <a16:creationId xmlns:a16="http://schemas.microsoft.com/office/drawing/2014/main" id="{4B4FB3B2-A743-4AE2-BC2A-45BF28D9D7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43209" y="1171361"/>
            <a:ext cx="1245660" cy="936045"/>
          </a:xfrm>
          <a:prstGeom prst="rect">
            <a:avLst/>
          </a:prstGeom>
        </p:spPr>
      </p:pic>
      <p:pic>
        <p:nvPicPr>
          <p:cNvPr id="13" name="图形 12" descr="教室 纯色填充">
            <a:extLst>
              <a:ext uri="{FF2B5EF4-FFF2-40B4-BE49-F238E27FC236}">
                <a16:creationId xmlns:a16="http://schemas.microsoft.com/office/drawing/2014/main" id="{CB36CEFA-1F58-45C0-BCFA-CEA91A1CE8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794" y="2221706"/>
            <a:ext cx="940594" cy="940594"/>
          </a:xfrm>
          <a:prstGeom prst="rect">
            <a:avLst/>
          </a:prstGeom>
        </p:spPr>
      </p:pic>
      <p:pic>
        <p:nvPicPr>
          <p:cNvPr id="16" name="图形 15" descr="目标受众 纯色填充">
            <a:extLst>
              <a:ext uri="{FF2B5EF4-FFF2-40B4-BE49-F238E27FC236}">
                <a16:creationId xmlns:a16="http://schemas.microsoft.com/office/drawing/2014/main" id="{BB87351C-A294-424E-A4FC-1010CC5868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64228" y="3428999"/>
            <a:ext cx="992981" cy="992981"/>
          </a:xfrm>
          <a:prstGeom prst="rect">
            <a:avLst/>
          </a:prstGeom>
        </p:spPr>
      </p:pic>
      <p:pic>
        <p:nvPicPr>
          <p:cNvPr id="18" name="图形 17" descr="研究 纯色填充">
            <a:extLst>
              <a:ext uri="{FF2B5EF4-FFF2-40B4-BE49-F238E27FC236}">
                <a16:creationId xmlns:a16="http://schemas.microsoft.com/office/drawing/2014/main" id="{E99EBA4B-DD3C-42A0-BC26-BAACA1880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2809" y="4829173"/>
            <a:ext cx="914400" cy="914400"/>
          </a:xfrm>
          <a:prstGeom prst="rect">
            <a:avLst/>
          </a:prstGeom>
        </p:spPr>
      </p:pic>
    </p:spTree>
    <p:extLst>
      <p:ext uri="{BB962C8B-B14F-4D97-AF65-F5344CB8AC3E}">
        <p14:creationId xmlns:p14="http://schemas.microsoft.com/office/powerpoint/2010/main" val="179965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50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par>
                                <p:cTn id="24" presetID="10" presetClass="entr" presetSubtype="0" fill="hold"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50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par>
                                <p:cTn id="32" presetID="10" presetClass="entr" presetSubtype="0" fill="hold" nodeType="withEffect">
                                  <p:stCondLst>
                                    <p:cond delay="5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CC816-D9E8-67E7-84DC-6CB0B6BE8EC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A78505E-94F6-8BF2-7C63-4A47E8F57303}"/>
              </a:ext>
            </a:extLst>
          </p:cNvPr>
          <p:cNvSpPr txBox="1"/>
          <p:nvPr/>
        </p:nvSpPr>
        <p:spPr>
          <a:xfrm>
            <a:off x="5102102" y="1696052"/>
            <a:ext cx="1991892" cy="2215991"/>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rPr>
              <a:t>05</a:t>
            </a:r>
            <a:endParaRPr kumimoji="1" lang="zh-CN" altLang="en-US"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endParaRPr>
          </a:p>
        </p:txBody>
      </p:sp>
      <p:sp>
        <p:nvSpPr>
          <p:cNvPr id="9" name="文本占位符 39">
            <a:extLst>
              <a:ext uri="{FF2B5EF4-FFF2-40B4-BE49-F238E27FC236}">
                <a16:creationId xmlns:a16="http://schemas.microsoft.com/office/drawing/2014/main" id="{BBCE4775-CE2F-2264-D8C5-A2B87C497EF0}"/>
              </a:ext>
            </a:extLst>
          </p:cNvPr>
          <p:cNvSpPr txBox="1">
            <a:spLocks/>
          </p:cNvSpPr>
          <p:nvPr/>
        </p:nvSpPr>
        <p:spPr>
          <a:xfrm>
            <a:off x="3634803" y="3028845"/>
            <a:ext cx="4922394" cy="883197"/>
          </a:xfrm>
          <a:prstGeom prst="rect">
            <a:avLst/>
          </a:prstGeom>
        </p:spPr>
        <p:txBody>
          <a:bodyPr lIns="0" tIns="0" rIns="0" bIns="0" anchor="ctr" anchorCtr="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013785"/>
                </a:solidFill>
                <a:effectLst/>
                <a:uLnTx/>
                <a:uFillTx/>
                <a:latin typeface="+mn-ea"/>
                <a:cs typeface="+mn-cs"/>
              </a:rPr>
              <a:t>任务分工与敏捷流程</a:t>
            </a:r>
          </a:p>
        </p:txBody>
      </p:sp>
      <p:sp>
        <p:nvSpPr>
          <p:cNvPr id="83" name="文本框 82">
            <a:extLst>
              <a:ext uri="{FF2B5EF4-FFF2-40B4-BE49-F238E27FC236}">
                <a16:creationId xmlns:a16="http://schemas.microsoft.com/office/drawing/2014/main" id="{897A65FF-AF57-736A-7CC5-5A3A5D365299}"/>
              </a:ext>
            </a:extLst>
          </p:cNvPr>
          <p:cNvSpPr txBox="1"/>
          <p:nvPr/>
        </p:nvSpPr>
        <p:spPr>
          <a:xfrm>
            <a:off x="3367384" y="3574236"/>
            <a:ext cx="5319416" cy="675611"/>
          </a:xfrm>
          <a:prstGeom prst="rect">
            <a:avLst/>
          </a:prstGeom>
          <a:noFill/>
        </p:spPr>
        <p:txBody>
          <a:bodyPr wrap="square" lIns="0" tIns="0" rIns="0" bIns="0" rtlCol="0" anchor="ctr" anchorCtr="0">
            <a:norm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FFFFFF">
                    <a:lumMod val="65000"/>
                  </a:srgbClr>
                </a:solidFill>
                <a:effectLst/>
                <a:uLnTx/>
                <a:uFillTx/>
                <a:latin typeface="方正小标宋简体" panose="03000509000000000000" pitchFamily="65" charset="-122"/>
                <a:ea typeface="方正小标宋简体" panose="03000509000000000000" pitchFamily="65" charset="-122"/>
                <a:cs typeface="+mn-cs"/>
              </a:rPr>
              <a:t>Task division and scrum</a:t>
            </a:r>
          </a:p>
        </p:txBody>
      </p:sp>
    </p:spTree>
    <p:extLst>
      <p:ext uri="{BB962C8B-B14F-4D97-AF65-F5344CB8AC3E}">
        <p14:creationId xmlns:p14="http://schemas.microsoft.com/office/powerpoint/2010/main" val="3762406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a:xfrm>
            <a:off x="926220" y="401170"/>
            <a:ext cx="8970989" cy="663575"/>
          </a:xfrm>
        </p:spPr>
        <p:txBody>
          <a:bodyPr/>
          <a:lstStyle/>
          <a:p>
            <a:r>
              <a:rPr lang="zh-CN" altLang="en-US" dirty="0"/>
              <a:t>任务分工</a:t>
            </a:r>
          </a:p>
        </p:txBody>
      </p:sp>
      <p:sp>
        <p:nvSpPr>
          <p:cNvPr id="4" name="文本框 3">
            <a:extLst>
              <a:ext uri="{FF2B5EF4-FFF2-40B4-BE49-F238E27FC236}">
                <a16:creationId xmlns:a16="http://schemas.microsoft.com/office/drawing/2014/main" id="{654AB842-F903-49C3-9E23-EFF8A6C61B64}"/>
              </a:ext>
            </a:extLst>
          </p:cNvPr>
          <p:cNvSpPr txBox="1"/>
          <p:nvPr/>
        </p:nvSpPr>
        <p:spPr>
          <a:xfrm>
            <a:off x="654130" y="1064745"/>
            <a:ext cx="10611650" cy="2799632"/>
          </a:xfrm>
          <a:prstGeom prst="rect">
            <a:avLst/>
          </a:prstGeom>
          <a:noFill/>
        </p:spPr>
        <p:txBody>
          <a:bodyPr wrap="square" lIns="180000" tIns="180000" rIns="180000" bIns="180000" rtlCol="0">
            <a:spAutoFit/>
          </a:bodyPr>
          <a:lstStyle/>
          <a:p>
            <a:pPr marL="285750" indent="-285750" algn="just">
              <a:lnSpc>
                <a:spcPct val="150000"/>
              </a:lnSpc>
              <a:spcAft>
                <a:spcPts val="600"/>
              </a:spcAft>
              <a:buFont typeface="Arial" panose="020B0604020202020204" pitchFamily="34" charset="0"/>
              <a:buChar char="•"/>
            </a:pPr>
            <a:r>
              <a:rPr lang="zh-CN" altLang="en-US" sz="1600" b="1" kern="100" dirty="0">
                <a:effectLst/>
                <a:latin typeface="+mn-ea"/>
                <a:cs typeface="Times New Roman" panose="02020603050405020304" pitchFamily="18" charset="0"/>
              </a:rPr>
              <a:t>郑慧琳</a:t>
            </a:r>
            <a:r>
              <a:rPr lang="en-US" altLang="zh-CN" sz="1600" b="1" kern="100" dirty="0">
                <a:latin typeface="+mn-ea"/>
                <a:cs typeface="Times New Roman" panose="02020603050405020304" pitchFamily="18" charset="0"/>
              </a:rPr>
              <a:t> </a:t>
            </a:r>
            <a:r>
              <a:rPr lang="zh-CN" altLang="en-US" sz="1600" b="1" kern="100" dirty="0">
                <a:latin typeface="+mn-ea"/>
                <a:cs typeface="Times New Roman" panose="02020603050405020304" pitchFamily="18" charset="0"/>
              </a:rPr>
              <a:t>（</a:t>
            </a:r>
            <a:r>
              <a:rPr lang="en-US" altLang="zh-CN" sz="1600" b="1" kern="100" dirty="0">
                <a:solidFill>
                  <a:schemeClr val="accent2">
                    <a:lumMod val="75000"/>
                  </a:schemeClr>
                </a:solidFill>
                <a:effectLst/>
                <a:latin typeface="+mn-ea"/>
                <a:cs typeface="Times New Roman" panose="02020603050405020304" pitchFamily="18" charset="0"/>
              </a:rPr>
              <a:t> scrum master</a:t>
            </a:r>
            <a:r>
              <a:rPr lang="zh-CN" altLang="en-US" sz="1600" b="1" kern="100" dirty="0">
                <a:solidFill>
                  <a:schemeClr val="accent2">
                    <a:lumMod val="75000"/>
                  </a:schemeClr>
                </a:solidFill>
                <a:effectLst/>
                <a:latin typeface="+mn-ea"/>
                <a:cs typeface="Times New Roman" panose="02020603050405020304" pitchFamily="18" charset="0"/>
              </a:rPr>
              <a:t>、开发人员</a:t>
            </a:r>
            <a:r>
              <a:rPr lang="zh-CN" altLang="en-US" sz="1600" b="1" kern="100" dirty="0">
                <a:latin typeface="+mn-ea"/>
                <a:cs typeface="Times New Roman" panose="02020603050405020304" pitchFamily="18" charset="0"/>
              </a:rPr>
              <a:t>）</a:t>
            </a:r>
            <a:endParaRPr lang="en-US" altLang="zh-CN" sz="1600" kern="100" dirty="0">
              <a:effectLst/>
              <a:latin typeface="+mn-ea"/>
              <a:cs typeface="Times New Roman" panose="02020603050405020304" pitchFamily="18" charset="0"/>
            </a:endParaRPr>
          </a:p>
          <a:p>
            <a:pPr marL="742950" lvl="1" indent="-285750" algn="just">
              <a:lnSpc>
                <a:spcPct val="150000"/>
              </a:lnSpc>
              <a:spcAft>
                <a:spcPts val="600"/>
              </a:spcAft>
              <a:buFont typeface="Arial" panose="020B0604020202020204" pitchFamily="34" charset="0"/>
              <a:buChar char="•"/>
            </a:pPr>
            <a:r>
              <a:rPr lang="zh-CN" altLang="en-US" sz="1400" kern="100" dirty="0">
                <a:effectLst/>
                <a:latin typeface="+mn-ea"/>
                <a:cs typeface="Times New Roman" panose="02020603050405020304" pitchFamily="18" charset="0"/>
              </a:rPr>
              <a:t>在开发中承担了组织工作</a:t>
            </a:r>
            <a:r>
              <a:rPr lang="zh-CN" altLang="en-US" sz="1400" kern="100" dirty="0">
                <a:latin typeface="+mn-ea"/>
                <a:cs typeface="Times New Roman" panose="02020603050405020304" pitchFamily="18" charset="0"/>
              </a:rPr>
              <a:t>及</a:t>
            </a:r>
            <a:r>
              <a:rPr lang="zh-CN" altLang="en-US" sz="1400" kern="100" dirty="0">
                <a:effectLst/>
                <a:latin typeface="+mn-ea"/>
                <a:cs typeface="Times New Roman" panose="02020603050405020304" pitchFamily="18" charset="0"/>
              </a:rPr>
              <a:t>报告撰写、宣讲任务。以及部分需求分析、部分开发</a:t>
            </a:r>
          </a:p>
          <a:p>
            <a:pPr marL="285750" indent="-285750" algn="just">
              <a:lnSpc>
                <a:spcPct val="150000"/>
              </a:lnSpc>
              <a:spcAft>
                <a:spcPts val="600"/>
              </a:spcAft>
              <a:buFont typeface="Arial" panose="020B0604020202020204" pitchFamily="34" charset="0"/>
              <a:buChar char="•"/>
            </a:pPr>
            <a:r>
              <a:rPr lang="zh-CN" altLang="en-US" sz="1600" b="1" kern="100" dirty="0">
                <a:effectLst/>
                <a:latin typeface="+mn-ea"/>
                <a:cs typeface="Times New Roman" panose="02020603050405020304" pitchFamily="18" charset="0"/>
              </a:rPr>
              <a:t>徐亦涵（</a:t>
            </a:r>
            <a:r>
              <a:rPr lang="zh-CN" altLang="en-US" sz="1600" b="1" kern="100" dirty="0">
                <a:solidFill>
                  <a:schemeClr val="accent2">
                    <a:lumMod val="75000"/>
                  </a:schemeClr>
                </a:solidFill>
                <a:effectLst/>
                <a:latin typeface="+mn-ea"/>
                <a:cs typeface="Times New Roman" panose="02020603050405020304" pitchFamily="18" charset="0"/>
              </a:rPr>
              <a:t>开发人员</a:t>
            </a:r>
            <a:r>
              <a:rPr lang="zh-CN" altLang="en-US" sz="1600" b="1" kern="100" dirty="0">
                <a:effectLst/>
                <a:latin typeface="+mn-ea"/>
                <a:cs typeface="Times New Roman" panose="02020603050405020304" pitchFamily="18" charset="0"/>
              </a:rPr>
              <a:t>）</a:t>
            </a:r>
            <a:endParaRPr lang="en-US" altLang="zh-CN" sz="1600" b="1" kern="100" dirty="0">
              <a:effectLst/>
              <a:latin typeface="+mn-ea"/>
              <a:cs typeface="Times New Roman" panose="02020603050405020304" pitchFamily="18" charset="0"/>
            </a:endParaRPr>
          </a:p>
          <a:p>
            <a:pPr marL="800100" lvl="1" indent="-342900" algn="just">
              <a:lnSpc>
                <a:spcPct val="150000"/>
              </a:lnSpc>
              <a:spcAft>
                <a:spcPts val="600"/>
              </a:spcAft>
              <a:buFont typeface="Arial" panose="020B0604020202020204" pitchFamily="34" charset="0"/>
              <a:buChar char="•"/>
            </a:pPr>
            <a:r>
              <a:rPr lang="zh-CN" altLang="en-US" sz="1400" kern="100" dirty="0">
                <a:latin typeface="+mn-ea"/>
                <a:cs typeface="Times New Roman" panose="02020603050405020304" pitchFamily="18" charset="0"/>
              </a:rPr>
              <a:t>承担</a:t>
            </a:r>
            <a:r>
              <a:rPr lang="zh-CN" altLang="en-US" sz="1400" b="1" kern="100" dirty="0">
                <a:latin typeface="+mn-ea"/>
                <a:cs typeface="Times New Roman" panose="02020603050405020304" pitchFamily="18" charset="0"/>
              </a:rPr>
              <a:t>主要算法开发</a:t>
            </a:r>
            <a:r>
              <a:rPr lang="zh-CN" altLang="en-US" sz="1400" kern="100" dirty="0">
                <a:latin typeface="+mn-ea"/>
                <a:cs typeface="Times New Roman" panose="02020603050405020304" pitchFamily="18" charset="0"/>
              </a:rPr>
              <a:t>工作</a:t>
            </a:r>
            <a:r>
              <a:rPr lang="zh-CN" altLang="en-US" sz="1400" kern="100" dirty="0">
                <a:effectLst/>
                <a:latin typeface="+mn-ea"/>
                <a:cs typeface="Times New Roman" panose="02020603050405020304" pitchFamily="18" charset="0"/>
              </a:rPr>
              <a:t>，并</a:t>
            </a:r>
            <a:r>
              <a:rPr lang="zh-CN" altLang="en-US" sz="1400" kern="100" dirty="0">
                <a:latin typeface="+mn-ea"/>
                <a:cs typeface="Times New Roman" panose="02020603050405020304" pitchFamily="18" charset="0"/>
              </a:rPr>
              <a:t>参与</a:t>
            </a:r>
            <a:r>
              <a:rPr lang="zh-CN" altLang="en-US" sz="1400" kern="100" dirty="0">
                <a:effectLst/>
                <a:latin typeface="+mn-ea"/>
                <a:cs typeface="Times New Roman" panose="02020603050405020304" pitchFamily="18" charset="0"/>
              </a:rPr>
              <a:t>设计实现算法</a:t>
            </a:r>
            <a:r>
              <a:rPr lang="zh-CN" altLang="zh-CN" sz="1800"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400" kern="100" dirty="0">
                <a:effectLst/>
                <a:latin typeface="+mn-ea"/>
                <a:cs typeface="Times New Roman" panose="02020603050405020304" pitchFamily="18" charset="0"/>
              </a:rPr>
              <a:t>界面与数据库的对接。 </a:t>
            </a:r>
            <a:endParaRPr lang="en-US" altLang="zh-CN" sz="1600" b="1" kern="100" dirty="0">
              <a:latin typeface="+mn-ea"/>
              <a:cs typeface="Times New Roman" panose="02020603050405020304" pitchFamily="18" charset="0"/>
            </a:endParaRPr>
          </a:p>
          <a:p>
            <a:pPr algn="just">
              <a:lnSpc>
                <a:spcPct val="150000"/>
              </a:lnSpc>
              <a:spcAft>
                <a:spcPts val="600"/>
              </a:spcAft>
            </a:pPr>
            <a:endParaRPr lang="zh-CN" altLang="zh-CN" sz="1400" kern="100" dirty="0">
              <a:solidFill>
                <a:schemeClr val="bg2">
                  <a:lumMod val="25000"/>
                </a:schemeClr>
              </a:solidFill>
              <a:effectLst/>
              <a:latin typeface="+mn-ea"/>
              <a:cs typeface="Times New Roman" panose="02020603050405020304" pitchFamily="18" charset="0"/>
            </a:endParaRPr>
          </a:p>
          <a:p>
            <a:pPr algn="just">
              <a:lnSpc>
                <a:spcPct val="130000"/>
              </a:lnSpc>
              <a:spcAft>
                <a:spcPts val="600"/>
              </a:spcAft>
            </a:pPr>
            <a:endParaRPr kumimoji="1" lang="zh-CN" altLang="en-US" sz="1400" dirty="0">
              <a:solidFill>
                <a:schemeClr val="tx1">
                  <a:lumMod val="75000"/>
                  <a:lumOff val="25000"/>
                </a:schemeClr>
              </a:solidFill>
            </a:endParaRPr>
          </a:p>
        </p:txBody>
      </p:sp>
      <p:sp>
        <p:nvSpPr>
          <p:cNvPr id="6" name="文本框 5">
            <a:extLst>
              <a:ext uri="{FF2B5EF4-FFF2-40B4-BE49-F238E27FC236}">
                <a16:creationId xmlns:a16="http://schemas.microsoft.com/office/drawing/2014/main" id="{B232B482-8D1F-42C1-AF2E-D4C874F4A9A5}"/>
              </a:ext>
            </a:extLst>
          </p:cNvPr>
          <p:cNvSpPr txBox="1"/>
          <p:nvPr/>
        </p:nvSpPr>
        <p:spPr>
          <a:xfrm>
            <a:off x="654130" y="2821102"/>
            <a:ext cx="10611650" cy="1176239"/>
          </a:xfrm>
          <a:prstGeom prst="rect">
            <a:avLst/>
          </a:prstGeom>
          <a:noFill/>
        </p:spPr>
        <p:txBody>
          <a:bodyPr wrap="square" lIns="180000" tIns="180000" rIns="180000" bIns="180000" rtlCol="0">
            <a:spAutoFit/>
          </a:bodyPr>
          <a:lstStyle/>
          <a:p>
            <a:pPr marL="285750" indent="-285750" algn="just">
              <a:lnSpc>
                <a:spcPct val="150000"/>
              </a:lnSpc>
              <a:spcAft>
                <a:spcPts val="600"/>
              </a:spcAft>
              <a:buFont typeface="Arial" panose="020B0604020202020204" pitchFamily="34" charset="0"/>
              <a:buChar char="•"/>
            </a:pPr>
            <a:r>
              <a:rPr lang="zh-CN" altLang="en-US" sz="1600" b="1" kern="100" dirty="0">
                <a:effectLst/>
                <a:latin typeface="+mn-ea"/>
                <a:cs typeface="Times New Roman" panose="02020603050405020304" pitchFamily="18" charset="0"/>
              </a:rPr>
              <a:t>廖紫煊（开发人员）</a:t>
            </a:r>
            <a:endParaRPr lang="en-US" altLang="zh-CN" sz="1600" b="1" kern="100" dirty="0">
              <a:effectLst/>
              <a:latin typeface="+mn-ea"/>
              <a:cs typeface="Times New Roman" panose="02020603050405020304" pitchFamily="18" charset="0"/>
            </a:endParaRPr>
          </a:p>
          <a:p>
            <a:pPr marL="742950" lvl="1" indent="-285750" algn="just">
              <a:lnSpc>
                <a:spcPct val="150000"/>
              </a:lnSpc>
              <a:spcAft>
                <a:spcPts val="600"/>
              </a:spcAft>
              <a:buFont typeface="Arial" panose="020B0604020202020204" pitchFamily="34" charset="0"/>
              <a:buChar char="•"/>
            </a:pPr>
            <a:r>
              <a:rPr lang="zh-CN" altLang="en-US" sz="1400" kern="100" dirty="0">
                <a:latin typeface="+mn-ea"/>
                <a:cs typeface="Times New Roman" panose="02020603050405020304" pitchFamily="18" charset="0"/>
              </a:rPr>
              <a:t>承担界面设计工作</a:t>
            </a:r>
            <a:r>
              <a:rPr lang="zh-CN" altLang="en-US" sz="1400" kern="100" dirty="0">
                <a:effectLst/>
                <a:latin typeface="+mn-ea"/>
                <a:cs typeface="Times New Roman" panose="02020603050405020304" pitchFamily="18" charset="0"/>
              </a:rPr>
              <a:t>、开发学生选课界面、完成部分需求分析</a:t>
            </a:r>
            <a:r>
              <a:rPr lang="zh-CN" altLang="zh-CN" sz="1800"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400"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界面与数据库对接</a:t>
            </a:r>
            <a:r>
              <a:rPr lang="zh-CN" altLang="en-US" sz="1400" kern="100" dirty="0">
                <a:effectLst/>
                <a:latin typeface="+mn-ea"/>
                <a:cs typeface="Times New Roman" panose="02020603050405020304" pitchFamily="18" charset="0"/>
              </a:rPr>
              <a:t>工作</a:t>
            </a:r>
            <a:endParaRPr lang="en-US" altLang="zh-CN" sz="1400" kern="100" dirty="0">
              <a:effectLst/>
              <a:latin typeface="+mn-ea"/>
              <a:cs typeface="Times New Roman" panose="02020603050405020304" pitchFamily="18" charset="0"/>
            </a:endParaRPr>
          </a:p>
        </p:txBody>
      </p:sp>
      <p:sp>
        <p:nvSpPr>
          <p:cNvPr id="7" name="文本框 6">
            <a:extLst>
              <a:ext uri="{FF2B5EF4-FFF2-40B4-BE49-F238E27FC236}">
                <a16:creationId xmlns:a16="http://schemas.microsoft.com/office/drawing/2014/main" id="{159A0316-9D51-4F77-BBD9-D0802E359ECE}"/>
              </a:ext>
            </a:extLst>
          </p:cNvPr>
          <p:cNvSpPr txBox="1"/>
          <p:nvPr/>
        </p:nvSpPr>
        <p:spPr>
          <a:xfrm>
            <a:off x="654130" y="3772044"/>
            <a:ext cx="10611650" cy="1460804"/>
          </a:xfrm>
          <a:prstGeom prst="rect">
            <a:avLst/>
          </a:prstGeom>
          <a:noFill/>
        </p:spPr>
        <p:txBody>
          <a:bodyPr wrap="square" lIns="180000" tIns="180000" rIns="180000" bIns="180000" rtlCol="0">
            <a:spAutoFit/>
          </a:bodyPr>
          <a:lstStyle/>
          <a:p>
            <a:pPr marL="285750" indent="-285750" algn="just">
              <a:lnSpc>
                <a:spcPct val="150000"/>
              </a:lnSpc>
              <a:spcAft>
                <a:spcPts val="600"/>
              </a:spcAft>
              <a:buFont typeface="Arial" panose="020B0604020202020204" pitchFamily="34" charset="0"/>
              <a:buChar char="•"/>
            </a:pPr>
            <a:r>
              <a:rPr lang="zh-CN" altLang="en-US" sz="1600" b="1" kern="100" dirty="0">
                <a:effectLst/>
                <a:latin typeface="+mn-ea"/>
                <a:cs typeface="Times New Roman" panose="02020603050405020304" pitchFamily="18" charset="0"/>
              </a:rPr>
              <a:t>张硕涵（ </a:t>
            </a:r>
            <a:r>
              <a:rPr lang="en-US" altLang="zh-CN" sz="1600" b="1" kern="100" dirty="0">
                <a:effectLst/>
                <a:latin typeface="+mn-ea"/>
                <a:cs typeface="Times New Roman" panose="02020603050405020304" pitchFamily="18" charset="0"/>
              </a:rPr>
              <a:t>scrum PO</a:t>
            </a:r>
            <a:r>
              <a:rPr lang="zh-CN" altLang="en-US" sz="1600" b="1" kern="100" dirty="0">
                <a:effectLst/>
                <a:latin typeface="+mn-ea"/>
                <a:cs typeface="Times New Roman" panose="02020603050405020304" pitchFamily="18" charset="0"/>
              </a:rPr>
              <a:t>，开发、测试人员）</a:t>
            </a:r>
            <a:endParaRPr lang="en-US" altLang="zh-CN" sz="1600" b="1" kern="100" dirty="0">
              <a:effectLst/>
              <a:latin typeface="+mn-ea"/>
              <a:cs typeface="Times New Roman" panose="02020603050405020304" pitchFamily="18" charset="0"/>
            </a:endParaRPr>
          </a:p>
          <a:p>
            <a:pPr marL="742950" lvl="1" indent="-285750" algn="just">
              <a:lnSpc>
                <a:spcPct val="150000"/>
              </a:lnSpc>
              <a:spcAft>
                <a:spcPts val="600"/>
              </a:spcAft>
              <a:buFont typeface="Arial" panose="020B0604020202020204" pitchFamily="34" charset="0"/>
              <a:buChar char="•"/>
            </a:pPr>
            <a:r>
              <a:rPr lang="zh-CN" altLang="en-US" sz="1400" kern="100" dirty="0">
                <a:latin typeface="+mn-ea"/>
                <a:cs typeface="Times New Roman" panose="02020603050405020304" pitchFamily="18" charset="0"/>
              </a:rPr>
              <a:t>承担教秘界面开发工作</a:t>
            </a:r>
            <a:r>
              <a:rPr lang="zh-CN" altLang="en-US" sz="1400" kern="100" dirty="0">
                <a:effectLst/>
                <a:latin typeface="+mn-ea"/>
                <a:cs typeface="Times New Roman" panose="02020603050405020304" pitchFamily="18" charset="0"/>
              </a:rPr>
              <a:t>、完成部分测试用例设计与编写</a:t>
            </a:r>
            <a:endParaRPr lang="en-US" altLang="zh-CN" sz="1400" kern="100" dirty="0">
              <a:effectLst/>
              <a:latin typeface="+mn-ea"/>
              <a:cs typeface="Times New Roman" panose="02020603050405020304" pitchFamily="18" charset="0"/>
            </a:endParaRPr>
          </a:p>
          <a:p>
            <a:pPr algn="just">
              <a:lnSpc>
                <a:spcPct val="130000"/>
              </a:lnSpc>
              <a:spcAft>
                <a:spcPts val="600"/>
              </a:spcAft>
            </a:pPr>
            <a:endParaRPr kumimoji="1" lang="zh-CN" altLang="en-US" sz="1400" dirty="0">
              <a:solidFill>
                <a:schemeClr val="tx1">
                  <a:lumMod val="75000"/>
                  <a:lumOff val="25000"/>
                </a:schemeClr>
              </a:solidFill>
            </a:endParaRPr>
          </a:p>
        </p:txBody>
      </p:sp>
      <p:sp>
        <p:nvSpPr>
          <p:cNvPr id="8" name="文本框 7">
            <a:extLst>
              <a:ext uri="{FF2B5EF4-FFF2-40B4-BE49-F238E27FC236}">
                <a16:creationId xmlns:a16="http://schemas.microsoft.com/office/drawing/2014/main" id="{9B65EC34-FB71-4C4B-81D8-6541F7070DFF}"/>
              </a:ext>
            </a:extLst>
          </p:cNvPr>
          <p:cNvSpPr txBox="1"/>
          <p:nvPr/>
        </p:nvSpPr>
        <p:spPr>
          <a:xfrm>
            <a:off x="654130" y="4884305"/>
            <a:ext cx="10611650" cy="1553137"/>
          </a:xfrm>
          <a:prstGeom prst="rect">
            <a:avLst/>
          </a:prstGeom>
          <a:noFill/>
        </p:spPr>
        <p:txBody>
          <a:bodyPr wrap="square" lIns="180000" tIns="180000" rIns="180000" bIns="180000" rtlCol="0">
            <a:spAutoFit/>
          </a:bodyPr>
          <a:lstStyle/>
          <a:p>
            <a:pPr marL="285750" indent="-285750" algn="just">
              <a:lnSpc>
                <a:spcPct val="150000"/>
              </a:lnSpc>
              <a:spcAft>
                <a:spcPts val="600"/>
              </a:spcAft>
              <a:buFont typeface="Arial" panose="020B0604020202020204" pitchFamily="34" charset="0"/>
              <a:buChar char="•"/>
            </a:pPr>
            <a:r>
              <a:rPr lang="zh-CN" altLang="en-US" sz="1600" b="1" kern="100" dirty="0">
                <a:effectLst/>
                <a:latin typeface="+mn-ea"/>
                <a:cs typeface="Times New Roman" panose="02020603050405020304" pitchFamily="18" charset="0"/>
              </a:rPr>
              <a:t>刘思飞（开发、测试人员）</a:t>
            </a:r>
            <a:endParaRPr lang="en-US" altLang="zh-CN" sz="1600" b="1" kern="100" dirty="0">
              <a:effectLst/>
              <a:latin typeface="+mn-ea"/>
              <a:cs typeface="Times New Roman" panose="02020603050405020304" pitchFamily="18" charset="0"/>
            </a:endParaRPr>
          </a:p>
          <a:p>
            <a:pPr marL="742950" lvl="1" indent="-285750" algn="just">
              <a:lnSpc>
                <a:spcPct val="150000"/>
              </a:lnSpc>
              <a:spcAft>
                <a:spcPts val="600"/>
              </a:spcAft>
              <a:buFont typeface="Arial" panose="020B0604020202020204" pitchFamily="34" charset="0"/>
              <a:buChar char="•"/>
            </a:pPr>
            <a:r>
              <a:rPr lang="zh-CN" altLang="en-US" sz="1400" kern="100" dirty="0">
                <a:effectLst/>
                <a:latin typeface="+mn-ea"/>
                <a:cs typeface="Times New Roman" panose="02020603050405020304" pitchFamily="18" charset="0"/>
              </a:rPr>
              <a:t>承担编写主要测试用例</a:t>
            </a:r>
            <a:r>
              <a:rPr lang="zh-CN" altLang="zh-CN" sz="1800"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400" kern="100" dirty="0">
                <a:effectLst/>
                <a:latin typeface="+mn-ea"/>
                <a:cs typeface="Times New Roman" panose="02020603050405020304" pitchFamily="18" charset="0"/>
              </a:rPr>
              <a:t>测试计划</a:t>
            </a:r>
            <a:r>
              <a:rPr lang="zh-CN" altLang="zh-CN" sz="1800" kern="100" dirty="0">
                <a:solidFill>
                  <a:srgbClr val="000000"/>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1400" kern="100" dirty="0">
                <a:solidFill>
                  <a:srgbClr val="000000"/>
                </a:solidFill>
                <a:latin typeface="+mn-ea"/>
                <a:ea typeface="华文中宋" panose="02010600040101010101" pitchFamily="2" charset="-122"/>
                <a:cs typeface="Times New Roman" panose="02020603050405020304" pitchFamily="18" charset="0"/>
              </a:rPr>
              <a:t>进行测试工作</a:t>
            </a:r>
            <a:endParaRPr lang="en-US" altLang="zh-CN" sz="1400" kern="100" dirty="0">
              <a:effectLst/>
              <a:latin typeface="+mn-ea"/>
              <a:cs typeface="Times New Roman" panose="02020603050405020304" pitchFamily="18" charset="0"/>
            </a:endParaRPr>
          </a:p>
          <a:p>
            <a:pPr algn="just">
              <a:lnSpc>
                <a:spcPct val="130000"/>
              </a:lnSpc>
              <a:spcAft>
                <a:spcPts val="600"/>
              </a:spcAft>
            </a:pPr>
            <a:endParaRPr kumimoji="1" lang="zh-CN" altLang="en-US" sz="1400" dirty="0">
              <a:solidFill>
                <a:schemeClr val="tx1">
                  <a:lumMod val="75000"/>
                  <a:lumOff val="25000"/>
                </a:schemeClr>
              </a:solidFill>
            </a:endParaRPr>
          </a:p>
        </p:txBody>
      </p:sp>
    </p:spTree>
    <p:extLst>
      <p:ext uri="{BB962C8B-B14F-4D97-AF65-F5344CB8AC3E}">
        <p14:creationId xmlns:p14="http://schemas.microsoft.com/office/powerpoint/2010/main" val="2914518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a:xfrm>
            <a:off x="861926" y="342792"/>
            <a:ext cx="8970989" cy="663575"/>
          </a:xfrm>
        </p:spPr>
        <p:txBody>
          <a:bodyPr/>
          <a:lstStyle/>
          <a:p>
            <a:r>
              <a:rPr lang="zh-CN" altLang="en-US" sz="4000" dirty="0">
                <a:latin typeface="+mn-ea"/>
                <a:ea typeface="+mn-ea"/>
              </a:rPr>
              <a:t>敏捷流程</a:t>
            </a:r>
          </a:p>
        </p:txBody>
      </p:sp>
      <p:sp>
        <p:nvSpPr>
          <p:cNvPr id="5" name="标题 1">
            <a:extLst>
              <a:ext uri="{FF2B5EF4-FFF2-40B4-BE49-F238E27FC236}">
                <a16:creationId xmlns:a16="http://schemas.microsoft.com/office/drawing/2014/main" id="{1AA2B8FB-9BD2-46CB-B487-02524DDC1A26}"/>
              </a:ext>
            </a:extLst>
          </p:cNvPr>
          <p:cNvSpPr txBox="1">
            <a:spLocks/>
          </p:cNvSpPr>
          <p:nvPr/>
        </p:nvSpPr>
        <p:spPr>
          <a:xfrm>
            <a:off x="748206" y="1675439"/>
            <a:ext cx="2843787" cy="663575"/>
          </a:xfrm>
          <a:prstGeom prst="rect">
            <a:avLst/>
          </a:prstGeom>
        </p:spPr>
        <p:txBody>
          <a:bodyPr lIns="0"/>
          <a:lstStyle>
            <a:lvl1pPr algn="l" defTabSz="914400" rtl="0" eaLnBrk="1" latinLnBrk="0" hangingPunct="1">
              <a:lnSpc>
                <a:spcPct val="90000"/>
              </a:lnSpc>
              <a:spcBef>
                <a:spcPct val="0"/>
              </a:spcBef>
              <a:buNone/>
              <a:defRPr sz="3600" b="1" kern="1200">
                <a:solidFill>
                  <a:schemeClr val="accent2"/>
                </a:solidFill>
                <a:latin typeface="方正小标宋简体" panose="03000509000000000000" pitchFamily="2" charset="-122"/>
                <a:ea typeface="方正小标宋简体" panose="03000509000000000000" pitchFamily="2" charset="-122"/>
                <a:cs typeface="+mj-cs"/>
              </a:defRPr>
            </a:lvl1pPr>
          </a:lstStyle>
          <a:p>
            <a:r>
              <a:rPr lang="en-US" altLang="zh-CN" dirty="0">
                <a:latin typeface="+mn-ea"/>
                <a:ea typeface="+mn-ea"/>
              </a:rPr>
              <a:t>Daily scrum</a:t>
            </a:r>
            <a:endParaRPr lang="zh-CN" altLang="en-US" dirty="0">
              <a:latin typeface="+mn-ea"/>
              <a:ea typeface="+mn-ea"/>
            </a:endParaRPr>
          </a:p>
        </p:txBody>
      </p:sp>
      <p:sp>
        <p:nvSpPr>
          <p:cNvPr id="6" name="标题 1">
            <a:extLst>
              <a:ext uri="{FF2B5EF4-FFF2-40B4-BE49-F238E27FC236}">
                <a16:creationId xmlns:a16="http://schemas.microsoft.com/office/drawing/2014/main" id="{79A4425C-33E7-485B-B00A-BC231745F492}"/>
              </a:ext>
            </a:extLst>
          </p:cNvPr>
          <p:cNvSpPr txBox="1">
            <a:spLocks/>
          </p:cNvSpPr>
          <p:nvPr/>
        </p:nvSpPr>
        <p:spPr>
          <a:xfrm>
            <a:off x="748206" y="3097212"/>
            <a:ext cx="3025935" cy="663575"/>
          </a:xfrm>
          <a:prstGeom prst="rect">
            <a:avLst/>
          </a:prstGeom>
        </p:spPr>
        <p:txBody>
          <a:bodyPr lIns="0"/>
          <a:lstStyle>
            <a:lvl1pPr algn="l" defTabSz="914400" rtl="0" eaLnBrk="1" latinLnBrk="0" hangingPunct="1">
              <a:lnSpc>
                <a:spcPct val="90000"/>
              </a:lnSpc>
              <a:spcBef>
                <a:spcPct val="0"/>
              </a:spcBef>
              <a:buNone/>
              <a:defRPr sz="3600" b="1" kern="1200">
                <a:solidFill>
                  <a:schemeClr val="accent2"/>
                </a:solidFill>
                <a:latin typeface="方正小标宋简体" panose="03000509000000000000" pitchFamily="2" charset="-122"/>
                <a:ea typeface="方正小标宋简体" panose="03000509000000000000" pitchFamily="2" charset="-122"/>
                <a:cs typeface="+mj-cs"/>
              </a:defRPr>
            </a:lvl1pPr>
          </a:lstStyle>
          <a:p>
            <a:r>
              <a:rPr lang="en-US" altLang="zh-CN" dirty="0">
                <a:latin typeface="+mn-ea"/>
                <a:ea typeface="+mn-ea"/>
              </a:rPr>
              <a:t>Sprint</a:t>
            </a:r>
            <a:r>
              <a:rPr lang="zh-CN" altLang="en-US" dirty="0">
                <a:latin typeface="+mn-ea"/>
                <a:ea typeface="+mn-ea"/>
              </a:rPr>
              <a:t>回顾会</a:t>
            </a:r>
          </a:p>
        </p:txBody>
      </p:sp>
      <p:sp>
        <p:nvSpPr>
          <p:cNvPr id="7" name="标题 1">
            <a:extLst>
              <a:ext uri="{FF2B5EF4-FFF2-40B4-BE49-F238E27FC236}">
                <a16:creationId xmlns:a16="http://schemas.microsoft.com/office/drawing/2014/main" id="{DA6CD16A-1B0E-4C3D-846D-60005C510F48}"/>
              </a:ext>
            </a:extLst>
          </p:cNvPr>
          <p:cNvSpPr txBox="1">
            <a:spLocks/>
          </p:cNvSpPr>
          <p:nvPr/>
        </p:nvSpPr>
        <p:spPr>
          <a:xfrm>
            <a:off x="748206" y="4850773"/>
            <a:ext cx="2941410" cy="663575"/>
          </a:xfrm>
          <a:prstGeom prst="rect">
            <a:avLst/>
          </a:prstGeom>
        </p:spPr>
        <p:txBody>
          <a:bodyPr lIns="0"/>
          <a:lstStyle>
            <a:lvl1pPr algn="l" defTabSz="914400" rtl="0" eaLnBrk="1" latinLnBrk="0" hangingPunct="1">
              <a:lnSpc>
                <a:spcPct val="90000"/>
              </a:lnSpc>
              <a:spcBef>
                <a:spcPct val="0"/>
              </a:spcBef>
              <a:buNone/>
              <a:defRPr sz="3600" b="1" kern="1200">
                <a:solidFill>
                  <a:schemeClr val="accent2"/>
                </a:solidFill>
                <a:latin typeface="方正小标宋简体" panose="03000509000000000000" pitchFamily="2" charset="-122"/>
                <a:ea typeface="方正小标宋简体" panose="03000509000000000000" pitchFamily="2" charset="-122"/>
                <a:cs typeface="+mj-cs"/>
              </a:defRPr>
            </a:lvl1pPr>
          </a:lstStyle>
          <a:p>
            <a:r>
              <a:rPr lang="en-US" altLang="zh-CN" dirty="0">
                <a:latin typeface="+mn-ea"/>
                <a:ea typeface="+mn-ea"/>
              </a:rPr>
              <a:t>Sprint</a:t>
            </a:r>
            <a:r>
              <a:rPr lang="zh-CN" altLang="en-US" dirty="0">
                <a:latin typeface="+mn-ea"/>
                <a:ea typeface="+mn-ea"/>
              </a:rPr>
              <a:t>计划会</a:t>
            </a:r>
          </a:p>
        </p:txBody>
      </p:sp>
      <p:pic>
        <p:nvPicPr>
          <p:cNvPr id="8" name="图片 7">
            <a:extLst>
              <a:ext uri="{FF2B5EF4-FFF2-40B4-BE49-F238E27FC236}">
                <a16:creationId xmlns:a16="http://schemas.microsoft.com/office/drawing/2014/main" id="{747EAF20-375C-4514-A093-E3AB1BED821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096619" y="1153299"/>
            <a:ext cx="3510574" cy="2104731"/>
          </a:xfrm>
          <a:prstGeom prst="rect">
            <a:avLst/>
          </a:prstGeom>
        </p:spPr>
      </p:pic>
      <p:pic>
        <p:nvPicPr>
          <p:cNvPr id="9" name="图片 8">
            <a:extLst>
              <a:ext uri="{FF2B5EF4-FFF2-40B4-BE49-F238E27FC236}">
                <a16:creationId xmlns:a16="http://schemas.microsoft.com/office/drawing/2014/main" id="{9F75985E-0EBD-4BFE-BB46-F4828BBDE73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1819" y="1237129"/>
            <a:ext cx="3331975" cy="1936377"/>
          </a:xfrm>
          <a:prstGeom prst="rect">
            <a:avLst/>
          </a:prstGeom>
          <a:noFill/>
          <a:ln>
            <a:noFill/>
          </a:ln>
        </p:spPr>
      </p:pic>
      <p:pic>
        <p:nvPicPr>
          <p:cNvPr id="11" name="图片 10">
            <a:extLst>
              <a:ext uri="{FF2B5EF4-FFF2-40B4-BE49-F238E27FC236}">
                <a16:creationId xmlns:a16="http://schemas.microsoft.com/office/drawing/2014/main" id="{9255029B-BC14-4FA1-9417-E2F24E797BCA}"/>
              </a:ext>
            </a:extLst>
          </p:cNvPr>
          <p:cNvPicPr/>
          <p:nvPr/>
        </p:nvPicPr>
        <p:blipFill rotWithShape="1">
          <a:blip r:embed="rId5">
            <a:extLst>
              <a:ext uri="{28A0092B-C50C-407E-A947-70E740481C1C}">
                <a14:useLocalDpi xmlns:a14="http://schemas.microsoft.com/office/drawing/2010/main" val="0"/>
              </a:ext>
            </a:extLst>
          </a:blip>
          <a:srcRect t="17247" b="6249"/>
          <a:stretch/>
        </p:blipFill>
        <p:spPr bwMode="auto">
          <a:xfrm>
            <a:off x="4343873" y="3790262"/>
            <a:ext cx="2519881" cy="2784596"/>
          </a:xfrm>
          <a:prstGeom prst="rect">
            <a:avLst/>
          </a:prstGeom>
          <a:noFill/>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0866F609-0D34-419A-A02E-A27B46C90275}"/>
              </a:ext>
            </a:extLst>
          </p:cNvPr>
          <p:cNvPicPr/>
          <p:nvPr/>
        </p:nvPicPr>
        <p:blipFill rotWithShape="1">
          <a:blip r:embed="rId6" cstate="print">
            <a:extLst>
              <a:ext uri="{28A0092B-C50C-407E-A947-70E740481C1C}">
                <a14:useLocalDpi xmlns:a14="http://schemas.microsoft.com/office/drawing/2010/main" val="0"/>
              </a:ext>
            </a:extLst>
          </a:blip>
          <a:srcRect t="4576"/>
          <a:stretch/>
        </p:blipFill>
        <p:spPr bwMode="auto">
          <a:xfrm>
            <a:off x="7932542" y="4386810"/>
            <a:ext cx="3929333" cy="1936377"/>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691EA86D-36E6-4D42-8658-595C2655030C}"/>
              </a:ext>
            </a:extLst>
          </p:cNvPr>
          <p:cNvPicPr>
            <a:picLocks noChangeAspect="1"/>
          </p:cNvPicPr>
          <p:nvPr/>
        </p:nvPicPr>
        <p:blipFill>
          <a:blip r:embed="rId7"/>
          <a:stretch>
            <a:fillRect/>
          </a:stretch>
        </p:blipFill>
        <p:spPr>
          <a:xfrm>
            <a:off x="5994618" y="2471190"/>
            <a:ext cx="3735186" cy="3155989"/>
          </a:xfrm>
          <a:prstGeom prst="rect">
            <a:avLst/>
          </a:prstGeom>
        </p:spPr>
      </p:pic>
      <p:pic>
        <p:nvPicPr>
          <p:cNvPr id="15" name="图片 14">
            <a:extLst>
              <a:ext uri="{FF2B5EF4-FFF2-40B4-BE49-F238E27FC236}">
                <a16:creationId xmlns:a16="http://schemas.microsoft.com/office/drawing/2014/main" id="{6F6AAE34-5892-418E-8126-0F9DCC306AC2}"/>
              </a:ext>
            </a:extLst>
          </p:cNvPr>
          <p:cNvPicPr>
            <a:picLocks noChangeAspect="1"/>
          </p:cNvPicPr>
          <p:nvPr/>
        </p:nvPicPr>
        <p:blipFill>
          <a:blip r:embed="rId8"/>
          <a:stretch>
            <a:fillRect/>
          </a:stretch>
        </p:blipFill>
        <p:spPr>
          <a:xfrm>
            <a:off x="4708845" y="1346091"/>
            <a:ext cx="1869409" cy="2703093"/>
          </a:xfrm>
          <a:prstGeom prst="rect">
            <a:avLst/>
          </a:prstGeom>
        </p:spPr>
      </p:pic>
      <p:pic>
        <p:nvPicPr>
          <p:cNvPr id="17" name="图片 16">
            <a:extLst>
              <a:ext uri="{FF2B5EF4-FFF2-40B4-BE49-F238E27FC236}">
                <a16:creationId xmlns:a16="http://schemas.microsoft.com/office/drawing/2014/main" id="{D2771689-CF32-44CF-9FBD-8EFB2DDF5ACD}"/>
              </a:ext>
            </a:extLst>
          </p:cNvPr>
          <p:cNvPicPr>
            <a:picLocks noChangeAspect="1"/>
          </p:cNvPicPr>
          <p:nvPr/>
        </p:nvPicPr>
        <p:blipFill>
          <a:blip r:embed="rId9"/>
          <a:stretch>
            <a:fillRect/>
          </a:stretch>
        </p:blipFill>
        <p:spPr>
          <a:xfrm>
            <a:off x="8574078" y="1153299"/>
            <a:ext cx="1790147" cy="3060968"/>
          </a:xfrm>
          <a:prstGeom prst="rect">
            <a:avLst/>
          </a:prstGeom>
        </p:spPr>
      </p:pic>
      <p:pic>
        <p:nvPicPr>
          <p:cNvPr id="19" name="图片 18">
            <a:extLst>
              <a:ext uri="{FF2B5EF4-FFF2-40B4-BE49-F238E27FC236}">
                <a16:creationId xmlns:a16="http://schemas.microsoft.com/office/drawing/2014/main" id="{A24BAF76-3632-4428-B44B-FFF115B3106F}"/>
              </a:ext>
            </a:extLst>
          </p:cNvPr>
          <p:cNvPicPr>
            <a:picLocks noChangeAspect="1"/>
          </p:cNvPicPr>
          <p:nvPr/>
        </p:nvPicPr>
        <p:blipFill>
          <a:blip r:embed="rId10"/>
          <a:stretch>
            <a:fillRect/>
          </a:stretch>
        </p:blipFill>
        <p:spPr>
          <a:xfrm>
            <a:off x="8574078" y="4091429"/>
            <a:ext cx="1869409" cy="2713798"/>
          </a:xfrm>
          <a:prstGeom prst="rect">
            <a:avLst/>
          </a:prstGeom>
        </p:spPr>
      </p:pic>
      <p:pic>
        <p:nvPicPr>
          <p:cNvPr id="21" name="图片 20">
            <a:extLst>
              <a:ext uri="{FF2B5EF4-FFF2-40B4-BE49-F238E27FC236}">
                <a16:creationId xmlns:a16="http://schemas.microsoft.com/office/drawing/2014/main" id="{866CA3B6-9310-4411-9949-2F0883BDA36C}"/>
              </a:ext>
            </a:extLst>
          </p:cNvPr>
          <p:cNvPicPr>
            <a:picLocks noChangeAspect="1"/>
          </p:cNvPicPr>
          <p:nvPr/>
        </p:nvPicPr>
        <p:blipFill>
          <a:blip r:embed="rId11"/>
          <a:stretch>
            <a:fillRect/>
          </a:stretch>
        </p:blipFill>
        <p:spPr>
          <a:xfrm>
            <a:off x="4728927" y="4129702"/>
            <a:ext cx="1634692" cy="2364637"/>
          </a:xfrm>
          <a:prstGeom prst="rect">
            <a:avLst/>
          </a:prstGeom>
        </p:spPr>
      </p:pic>
      <p:sp>
        <p:nvSpPr>
          <p:cNvPr id="24" name="标题 1">
            <a:extLst>
              <a:ext uri="{FF2B5EF4-FFF2-40B4-BE49-F238E27FC236}">
                <a16:creationId xmlns:a16="http://schemas.microsoft.com/office/drawing/2014/main" id="{A81C548F-6538-4C38-B5F7-1BC729CE73D2}"/>
              </a:ext>
            </a:extLst>
          </p:cNvPr>
          <p:cNvSpPr txBox="1">
            <a:spLocks/>
          </p:cNvSpPr>
          <p:nvPr/>
        </p:nvSpPr>
        <p:spPr>
          <a:xfrm>
            <a:off x="6708301" y="3214381"/>
            <a:ext cx="3735186" cy="663575"/>
          </a:xfrm>
          <a:prstGeom prst="rect">
            <a:avLst/>
          </a:prstGeom>
        </p:spPr>
        <p:txBody>
          <a:bodyPr lIns="0"/>
          <a:lstStyle>
            <a:lvl1pPr algn="l" defTabSz="914400" rtl="0" eaLnBrk="1" latinLnBrk="0" hangingPunct="1">
              <a:lnSpc>
                <a:spcPct val="90000"/>
              </a:lnSpc>
              <a:spcBef>
                <a:spcPct val="0"/>
              </a:spcBef>
              <a:buNone/>
              <a:defRPr sz="3600" b="1" kern="1200">
                <a:solidFill>
                  <a:schemeClr val="accent2"/>
                </a:solidFill>
                <a:latin typeface="方正小标宋简体" panose="03000509000000000000" pitchFamily="2" charset="-122"/>
                <a:ea typeface="方正小标宋简体" panose="03000509000000000000" pitchFamily="2" charset="-122"/>
                <a:cs typeface="+mj-cs"/>
              </a:defRPr>
            </a:lvl1pPr>
          </a:lstStyle>
          <a:p>
            <a:r>
              <a:rPr lang="zh-CN" altLang="en-US" sz="5400" dirty="0">
                <a:ln w="6600">
                  <a:solidFill>
                    <a:schemeClr val="accent2"/>
                  </a:solidFill>
                  <a:prstDash val="solid"/>
                </a:ln>
                <a:solidFill>
                  <a:srgbClr val="FFFFFF"/>
                </a:solidFill>
                <a:effectLst>
                  <a:outerShdw dist="38100" dir="2700000" algn="tl" rotWithShape="0">
                    <a:schemeClr val="accent2"/>
                  </a:outerShdw>
                </a:effectLst>
                <a:latin typeface="+mn-ea"/>
                <a:ea typeface="+mn-ea"/>
              </a:rPr>
              <a:t>线上</a:t>
            </a:r>
            <a:r>
              <a:rPr lang="en-US" altLang="zh-CN" sz="5400" dirty="0">
                <a:ln w="6600">
                  <a:solidFill>
                    <a:schemeClr val="accent2"/>
                  </a:solidFill>
                  <a:prstDash val="solid"/>
                </a:ln>
                <a:solidFill>
                  <a:srgbClr val="FFFFFF"/>
                </a:solidFill>
                <a:effectLst>
                  <a:outerShdw dist="38100" dir="2700000" algn="tl" rotWithShape="0">
                    <a:schemeClr val="accent2"/>
                  </a:outerShdw>
                </a:effectLst>
                <a:latin typeface="+mn-ea"/>
                <a:ea typeface="+mn-ea"/>
              </a:rPr>
              <a:t>+</a:t>
            </a:r>
            <a:r>
              <a:rPr lang="zh-CN" altLang="en-US" sz="5400" dirty="0">
                <a:ln w="6600">
                  <a:solidFill>
                    <a:schemeClr val="accent2"/>
                  </a:solidFill>
                  <a:prstDash val="solid"/>
                </a:ln>
                <a:solidFill>
                  <a:srgbClr val="FFFFFF"/>
                </a:solidFill>
                <a:effectLst>
                  <a:outerShdw dist="38100" dir="2700000" algn="tl" rotWithShape="0">
                    <a:schemeClr val="accent2"/>
                  </a:outerShdw>
                </a:effectLst>
                <a:latin typeface="+mn-ea"/>
                <a:ea typeface="+mn-ea"/>
              </a:rPr>
              <a:t>线下</a:t>
            </a:r>
          </a:p>
        </p:txBody>
      </p:sp>
      <p:pic>
        <p:nvPicPr>
          <p:cNvPr id="16" name="图片 15">
            <a:extLst>
              <a:ext uri="{FF2B5EF4-FFF2-40B4-BE49-F238E27FC236}">
                <a16:creationId xmlns:a16="http://schemas.microsoft.com/office/drawing/2014/main" id="{8AF81399-EE60-4C9C-994B-3D0A0E49C6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86140" y="1533200"/>
            <a:ext cx="2249011" cy="1493119"/>
          </a:xfrm>
          <a:prstGeom prst="rect">
            <a:avLst/>
          </a:prstGeom>
        </p:spPr>
      </p:pic>
      <p:pic>
        <p:nvPicPr>
          <p:cNvPr id="22" name="图片 21">
            <a:extLst>
              <a:ext uri="{FF2B5EF4-FFF2-40B4-BE49-F238E27FC236}">
                <a16:creationId xmlns:a16="http://schemas.microsoft.com/office/drawing/2014/main" id="{C38E788F-8017-4A54-91B0-FEF63859A39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83187" y="4671088"/>
            <a:ext cx="2073450" cy="1554480"/>
          </a:xfrm>
          <a:prstGeom prst="rect">
            <a:avLst/>
          </a:prstGeom>
        </p:spPr>
      </p:pic>
    </p:spTree>
    <p:extLst>
      <p:ext uri="{BB962C8B-B14F-4D97-AF65-F5344CB8AC3E}">
        <p14:creationId xmlns:p14="http://schemas.microsoft.com/office/powerpoint/2010/main" val="103606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D3CAC7-223F-4078-1F71-543FEA7208A6}"/>
              </a:ext>
            </a:extLst>
          </p:cNvPr>
          <p:cNvSpPr txBox="1"/>
          <p:nvPr/>
        </p:nvSpPr>
        <p:spPr>
          <a:xfrm>
            <a:off x="4781550" y="841804"/>
            <a:ext cx="2400300" cy="746143"/>
          </a:xfrm>
          <a:prstGeom prst="roundRect">
            <a:avLst>
              <a:gd name="adj" fmla="val 50000"/>
            </a:avLst>
          </a:prstGeom>
          <a:solidFill>
            <a:schemeClr val="accent6"/>
          </a:solidFill>
          <a:ln w="38100">
            <a:solidFill>
              <a:schemeClr val="accent1"/>
            </a:solidFill>
          </a:ln>
          <a:effectLst>
            <a:outerShdw blurRad="50800" dist="38100" dir="2700000" algn="tl" rotWithShape="0">
              <a:prstClr val="black">
                <a:alpha val="40000"/>
              </a:prstClr>
            </a:outerShdw>
          </a:effectLst>
        </p:spPr>
        <p:txBody>
          <a:bodyPr wrap="square" lIns="180000" tIns="180000" rIns="180000" bIns="180000" rtlCol="0">
            <a:spAutoFit/>
          </a:bodyPr>
          <a:lstStyle/>
          <a:p>
            <a:pPr algn="just">
              <a:lnSpc>
                <a:spcPct val="130000"/>
              </a:lnSpc>
              <a:spcAft>
                <a:spcPts val="600"/>
              </a:spcAft>
            </a:pPr>
            <a:endParaRPr kumimoji="1" lang="en-US" altLang="zh-CN" sz="2800" dirty="0">
              <a:solidFill>
                <a:srgbClr val="FF0000"/>
              </a:solidFill>
              <a:latin typeface="Rockwell Extra Bold" panose="02060903040505020403" pitchFamily="18" charset="0"/>
            </a:endParaRPr>
          </a:p>
        </p:txBody>
      </p:sp>
      <p:pic>
        <p:nvPicPr>
          <p:cNvPr id="5" name="图片 4">
            <a:extLst>
              <a:ext uri="{FF2B5EF4-FFF2-40B4-BE49-F238E27FC236}">
                <a16:creationId xmlns:a16="http://schemas.microsoft.com/office/drawing/2014/main" id="{25F98560-9212-753E-1C2B-965A87364014}"/>
              </a:ext>
            </a:extLst>
          </p:cNvPr>
          <p:cNvPicPr>
            <a:picLocks noChangeAspect="1"/>
          </p:cNvPicPr>
          <p:nvPr/>
        </p:nvPicPr>
        <p:blipFill>
          <a:blip r:embed="rId3"/>
          <a:stretch>
            <a:fillRect/>
          </a:stretch>
        </p:blipFill>
        <p:spPr>
          <a:xfrm>
            <a:off x="9861550" y="5905492"/>
            <a:ext cx="2084085" cy="686168"/>
          </a:xfrm>
          <a:prstGeom prst="rect">
            <a:avLst/>
          </a:prstGeom>
        </p:spPr>
      </p:pic>
      <p:sp>
        <p:nvSpPr>
          <p:cNvPr id="7" name="文本框 6">
            <a:extLst>
              <a:ext uri="{FF2B5EF4-FFF2-40B4-BE49-F238E27FC236}">
                <a16:creationId xmlns:a16="http://schemas.microsoft.com/office/drawing/2014/main" id="{2AD94BA5-9516-DD60-5B2C-8AD126A297C9}"/>
              </a:ext>
            </a:extLst>
          </p:cNvPr>
          <p:cNvSpPr txBox="1"/>
          <p:nvPr/>
        </p:nvSpPr>
        <p:spPr>
          <a:xfrm>
            <a:off x="5038725" y="841804"/>
            <a:ext cx="6096000" cy="691921"/>
          </a:xfrm>
          <a:prstGeom prst="rect">
            <a:avLst/>
          </a:prstGeom>
          <a:noFill/>
        </p:spPr>
        <p:txBody>
          <a:bodyPr wrap="square">
            <a:spAutoFit/>
          </a:bodyPr>
          <a:lstStyle/>
          <a:p>
            <a:pPr algn="just">
              <a:lnSpc>
                <a:spcPct val="130000"/>
              </a:lnSpc>
              <a:spcAft>
                <a:spcPts val="600"/>
              </a:spcAft>
            </a:pPr>
            <a:r>
              <a:rPr kumimoji="1" lang="zh-CN" altLang="en-US" sz="3200" dirty="0">
                <a:solidFill>
                  <a:srgbClr val="FF0000"/>
                </a:solidFill>
                <a:latin typeface="方正小标宋简体" panose="03000509000000000000" pitchFamily="65" charset="-122"/>
                <a:ea typeface="方正小标宋简体" panose="03000509000000000000" pitchFamily="65" charset="-122"/>
              </a:rPr>
              <a:t>基本信息</a:t>
            </a:r>
            <a:endParaRPr kumimoji="1" lang="en-US" altLang="zh-CN" sz="2400" dirty="0">
              <a:solidFill>
                <a:srgbClr val="FF0000"/>
              </a:solidFill>
              <a:latin typeface="方正小标宋简体" panose="03000509000000000000" pitchFamily="65" charset="-122"/>
              <a:ea typeface="方正小标宋简体" panose="03000509000000000000" pitchFamily="65" charset="-122"/>
            </a:endParaRPr>
          </a:p>
        </p:txBody>
      </p:sp>
      <p:sp>
        <p:nvSpPr>
          <p:cNvPr id="3" name="文本框 2">
            <a:extLst>
              <a:ext uri="{FF2B5EF4-FFF2-40B4-BE49-F238E27FC236}">
                <a16:creationId xmlns:a16="http://schemas.microsoft.com/office/drawing/2014/main" id="{8C50512B-3852-4AB8-A8BC-6794D02C5D23}"/>
              </a:ext>
            </a:extLst>
          </p:cNvPr>
          <p:cNvSpPr txBox="1"/>
          <p:nvPr/>
        </p:nvSpPr>
        <p:spPr>
          <a:xfrm>
            <a:off x="1582859" y="1775012"/>
            <a:ext cx="9320733" cy="3518675"/>
          </a:xfrm>
          <a:prstGeom prst="rect">
            <a:avLst/>
          </a:prstGeom>
          <a:noFill/>
        </p:spPr>
        <p:txBody>
          <a:bodyPr wrap="square" lIns="180000" tIns="180000" rIns="180000" bIns="180000" rtlCol="0">
            <a:spAutoFit/>
          </a:bodyPr>
          <a:lstStyle/>
          <a:p>
            <a:pPr algn="just">
              <a:lnSpc>
                <a:spcPct val="130000"/>
              </a:lnSpc>
              <a:spcAft>
                <a:spcPts val="600"/>
              </a:spcAft>
            </a:pPr>
            <a:r>
              <a:rPr lang="en-US" altLang="zh-CN" sz="1800" dirty="0">
                <a:effectLst/>
                <a:ea typeface="宋体" panose="02010600030101010101" pitchFamily="2" charset="-122"/>
                <a:cs typeface="Times New Roman" panose="02020603050405020304" pitchFamily="18" charset="0"/>
              </a:rPr>
              <a:t>       </a:t>
            </a:r>
            <a:r>
              <a:rPr lang="zh-CN" altLang="zh-CN" sz="3200" dirty="0">
                <a:effectLst/>
                <a:latin typeface="华文仿宋" panose="02010600040101010101" pitchFamily="2" charset="-122"/>
                <a:ea typeface="华文仿宋" panose="02010600040101010101" pitchFamily="2" charset="-122"/>
                <a:cs typeface="Times New Roman" panose="02020603050405020304" pitchFamily="18" charset="0"/>
              </a:rPr>
              <a:t>大学每个专业都要制定教学计划。</a:t>
            </a:r>
            <a:r>
              <a:rPr lang="zh-CN" altLang="en-US" sz="3200" dirty="0">
                <a:effectLst/>
                <a:latin typeface="华文仿宋" panose="02010600040101010101" pitchFamily="2" charset="-122"/>
                <a:ea typeface="华文仿宋" panose="02010600040101010101" pitchFamily="2" charset="-122"/>
                <a:cs typeface="Times New Roman" panose="02020603050405020304" pitchFamily="18" charset="0"/>
              </a:rPr>
              <a:t>本系统旨在设计实现一个教学计划编制程序，把课程分到不同学期，保证所有课程满足先修关系，且能对课程基本信息和上课学期进行查询，同时扩展学生自主选择编排方式、选择课头等功能。</a:t>
            </a:r>
            <a:endParaRPr lang="en-US" altLang="zh-CN" sz="3200" dirty="0">
              <a:effectLst/>
              <a:latin typeface="华文仿宋" panose="02010600040101010101" pitchFamily="2" charset="-122"/>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727802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CC816-D9E8-67E7-84DC-6CB0B6BE8EC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A78505E-94F6-8BF2-7C63-4A47E8F57303}"/>
              </a:ext>
            </a:extLst>
          </p:cNvPr>
          <p:cNvSpPr txBox="1"/>
          <p:nvPr/>
        </p:nvSpPr>
        <p:spPr>
          <a:xfrm>
            <a:off x="5102102" y="1696052"/>
            <a:ext cx="1999906" cy="2215991"/>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rPr>
              <a:t>06</a:t>
            </a:r>
            <a:endParaRPr kumimoji="1" lang="zh-CN" altLang="en-US"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endParaRPr>
          </a:p>
        </p:txBody>
      </p:sp>
      <p:sp>
        <p:nvSpPr>
          <p:cNvPr id="83" name="文本框 82">
            <a:extLst>
              <a:ext uri="{FF2B5EF4-FFF2-40B4-BE49-F238E27FC236}">
                <a16:creationId xmlns:a16="http://schemas.microsoft.com/office/drawing/2014/main" id="{897A65FF-AF57-736A-7CC5-5A3A5D365299}"/>
              </a:ext>
            </a:extLst>
          </p:cNvPr>
          <p:cNvSpPr txBox="1"/>
          <p:nvPr/>
        </p:nvSpPr>
        <p:spPr>
          <a:xfrm>
            <a:off x="2637134" y="3470443"/>
            <a:ext cx="7211716" cy="675611"/>
          </a:xfrm>
          <a:prstGeom prst="rect">
            <a:avLst/>
          </a:prstGeom>
          <a:noFill/>
        </p:spPr>
        <p:txBody>
          <a:bodyPr wrap="square" lIns="0" tIns="0" rIns="0" bIns="0" rtlCol="0" anchor="ctr" anchorCtr="0">
            <a:norm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FFFFFF">
                    <a:lumMod val="65000"/>
                  </a:srgbClr>
                </a:solidFill>
                <a:effectLst/>
                <a:uLnTx/>
                <a:uFillTx/>
                <a:latin typeface="方正小标宋简体" panose="03000509000000000000" pitchFamily="65" charset="-122"/>
                <a:ea typeface="方正小标宋简体" panose="03000509000000000000" pitchFamily="65" charset="-122"/>
                <a:cs typeface="+mn-cs"/>
              </a:rPr>
              <a:t>Specific algorithm implementation</a:t>
            </a:r>
          </a:p>
        </p:txBody>
      </p:sp>
      <p:sp>
        <p:nvSpPr>
          <p:cNvPr id="9" name="文本占位符 39">
            <a:extLst>
              <a:ext uri="{FF2B5EF4-FFF2-40B4-BE49-F238E27FC236}">
                <a16:creationId xmlns:a16="http://schemas.microsoft.com/office/drawing/2014/main" id="{BBCE4775-CE2F-2264-D8C5-A2B87C497EF0}"/>
              </a:ext>
            </a:extLst>
          </p:cNvPr>
          <p:cNvSpPr txBox="1">
            <a:spLocks/>
          </p:cNvSpPr>
          <p:nvPr/>
        </p:nvSpPr>
        <p:spPr>
          <a:xfrm>
            <a:off x="3841178" y="3028845"/>
            <a:ext cx="450964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013785"/>
                </a:solidFill>
                <a:effectLst/>
                <a:uLnTx/>
                <a:uFillTx/>
                <a:latin typeface="方正小标宋简体" panose="03000509000000000000" pitchFamily="65" charset="-122"/>
                <a:ea typeface="方正小标宋简体" panose="03000509000000000000" pitchFamily="65" charset="-122"/>
                <a:cs typeface="+mn-cs"/>
              </a:rPr>
              <a:t>具体算法实现</a:t>
            </a:r>
          </a:p>
        </p:txBody>
      </p:sp>
    </p:spTree>
    <p:extLst>
      <p:ext uri="{BB962C8B-B14F-4D97-AF65-F5344CB8AC3E}">
        <p14:creationId xmlns:p14="http://schemas.microsoft.com/office/powerpoint/2010/main" val="255277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42537F3D-F0C0-4D24-804D-C4FC5765D551}"/>
              </a:ext>
            </a:extLst>
          </p:cNvPr>
          <p:cNvPicPr/>
          <p:nvPr/>
        </p:nvPicPr>
        <p:blipFill rotWithShape="1">
          <a:blip r:embed="rId3" cstate="print">
            <a:extLst>
              <a:ext uri="{28A0092B-C50C-407E-A947-70E740481C1C}">
                <a14:useLocalDpi xmlns:a14="http://schemas.microsoft.com/office/drawing/2010/main" val="0"/>
              </a:ext>
            </a:extLst>
          </a:blip>
          <a:srcRect t="1480" b="1345"/>
          <a:stretch/>
        </p:blipFill>
        <p:spPr>
          <a:xfrm>
            <a:off x="1604107" y="1596316"/>
            <a:ext cx="8557461" cy="4690597"/>
          </a:xfrm>
          <a:prstGeom prst="rect">
            <a:avLst/>
          </a:prstGeom>
        </p:spPr>
      </p:pic>
      <p:sp>
        <p:nvSpPr>
          <p:cNvPr id="8" name="标题 1">
            <a:extLst>
              <a:ext uri="{FF2B5EF4-FFF2-40B4-BE49-F238E27FC236}">
                <a16:creationId xmlns:a16="http://schemas.microsoft.com/office/drawing/2014/main" id="{5EFE56D0-D52E-433E-BE92-DE0F937D9A7C}"/>
              </a:ext>
            </a:extLst>
          </p:cNvPr>
          <p:cNvSpPr>
            <a:spLocks noGrp="1"/>
          </p:cNvSpPr>
          <p:nvPr>
            <p:ph type="title"/>
          </p:nvPr>
        </p:nvSpPr>
        <p:spPr>
          <a:xfrm>
            <a:off x="926220" y="401170"/>
            <a:ext cx="8970989" cy="663575"/>
          </a:xfrm>
        </p:spPr>
        <p:txBody>
          <a:bodyPr/>
          <a:lstStyle/>
          <a:p>
            <a:r>
              <a:rPr lang="en-US" altLang="zh-CN" dirty="0"/>
              <a:t>6.1  </a:t>
            </a:r>
            <a:r>
              <a:rPr lang="zh-CN" altLang="en-US" dirty="0"/>
              <a:t>算法框架</a:t>
            </a:r>
          </a:p>
        </p:txBody>
      </p:sp>
    </p:spTree>
    <p:extLst>
      <p:ext uri="{BB962C8B-B14F-4D97-AF65-F5344CB8AC3E}">
        <p14:creationId xmlns:p14="http://schemas.microsoft.com/office/powerpoint/2010/main" val="94238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a:xfrm>
            <a:off x="926220" y="401170"/>
            <a:ext cx="8970989" cy="663575"/>
          </a:xfrm>
        </p:spPr>
        <p:txBody>
          <a:bodyPr/>
          <a:lstStyle/>
          <a:p>
            <a:r>
              <a:rPr lang="en-US" altLang="zh-CN" dirty="0"/>
              <a:t>6.1  </a:t>
            </a:r>
            <a:r>
              <a:rPr lang="zh-CN" altLang="en-US" dirty="0"/>
              <a:t>算法框架</a:t>
            </a:r>
          </a:p>
        </p:txBody>
      </p:sp>
      <p:pic>
        <p:nvPicPr>
          <p:cNvPr id="7" name="图片 6">
            <a:extLst>
              <a:ext uri="{FF2B5EF4-FFF2-40B4-BE49-F238E27FC236}">
                <a16:creationId xmlns:a16="http://schemas.microsoft.com/office/drawing/2014/main" id="{33FED3A6-E6FD-455A-8AC8-DE6206298B8A}"/>
              </a:ext>
            </a:extLst>
          </p:cNvPr>
          <p:cNvPicPr/>
          <p:nvPr/>
        </p:nvPicPr>
        <p:blipFill rotWithShape="1">
          <a:blip r:embed="rId3" cstate="print">
            <a:extLst>
              <a:ext uri="{28A0092B-C50C-407E-A947-70E740481C1C}">
                <a14:useLocalDpi xmlns:a14="http://schemas.microsoft.com/office/drawing/2010/main" val="0"/>
              </a:ext>
            </a:extLst>
          </a:blip>
          <a:srcRect t="1480" b="1345"/>
          <a:stretch/>
        </p:blipFill>
        <p:spPr>
          <a:xfrm>
            <a:off x="489922" y="2466100"/>
            <a:ext cx="3582616" cy="2380759"/>
          </a:xfrm>
          <a:prstGeom prst="rect">
            <a:avLst/>
          </a:prstGeom>
        </p:spPr>
      </p:pic>
      <p:sp>
        <p:nvSpPr>
          <p:cNvPr id="8" name="文本框 7">
            <a:extLst>
              <a:ext uri="{FF2B5EF4-FFF2-40B4-BE49-F238E27FC236}">
                <a16:creationId xmlns:a16="http://schemas.microsoft.com/office/drawing/2014/main" id="{1EC8D940-C09D-4E6B-BE8B-258111C4B952}"/>
              </a:ext>
            </a:extLst>
          </p:cNvPr>
          <p:cNvSpPr txBox="1"/>
          <p:nvPr/>
        </p:nvSpPr>
        <p:spPr>
          <a:xfrm>
            <a:off x="4351239" y="1243096"/>
            <a:ext cx="7536450" cy="5302816"/>
          </a:xfrm>
          <a:prstGeom prst="rect">
            <a:avLst/>
          </a:prstGeom>
          <a:noFill/>
        </p:spPr>
        <p:txBody>
          <a:bodyPr wrap="square" lIns="180000" tIns="180000" rIns="180000" bIns="180000" rtlCol="0">
            <a:spAutoFit/>
          </a:bodyPr>
          <a:lstStyle/>
          <a:p>
            <a:pPr algn="just">
              <a:lnSpc>
                <a:spcPct val="150000"/>
              </a:lnSpc>
              <a:spcAft>
                <a:spcPts val="600"/>
              </a:spcAft>
            </a:pPr>
            <a:r>
              <a:rPr lang="zh-CN" altLang="en-US" sz="1600" kern="100" dirty="0">
                <a:effectLst/>
                <a:latin typeface="+mn-ea"/>
                <a:cs typeface="Times New Roman" panose="02020603050405020304" pitchFamily="18" charset="0"/>
              </a:rPr>
              <a:t>     </a:t>
            </a:r>
            <a:r>
              <a:rPr lang="zh-CN" altLang="en-US" sz="2000" kern="100" dirty="0">
                <a:effectLst/>
                <a:latin typeface="+mn-ea"/>
                <a:cs typeface="Times New Roman" panose="02020603050405020304" pitchFamily="18" charset="0"/>
              </a:rPr>
              <a:t>算法框架是基于功能实现的构建的，不同于需求分析阶段的</a:t>
            </a:r>
            <a:r>
              <a:rPr lang="en-US" altLang="zh-CN" sz="2000" kern="100" dirty="0">
                <a:effectLst/>
                <a:latin typeface="+mn-ea"/>
                <a:cs typeface="Times New Roman" panose="02020603050405020304" pitchFamily="18" charset="0"/>
              </a:rPr>
              <a:t>UML</a:t>
            </a:r>
            <a:r>
              <a:rPr lang="zh-CN" altLang="en-US" sz="2000" kern="100" dirty="0">
                <a:effectLst/>
                <a:latin typeface="+mn-ea"/>
                <a:cs typeface="Times New Roman" panose="02020603050405020304" pitchFamily="18" charset="0"/>
              </a:rPr>
              <a:t>建模。我们相信这样形式的算法框架设计可以增强程序由功能溯源设计的实现。</a:t>
            </a:r>
          </a:p>
          <a:p>
            <a:pPr algn="just">
              <a:lnSpc>
                <a:spcPct val="150000"/>
              </a:lnSpc>
              <a:spcAft>
                <a:spcPts val="600"/>
              </a:spcAft>
            </a:pPr>
            <a:r>
              <a:rPr lang="zh-CN" altLang="en-US" sz="2000" kern="100" dirty="0">
                <a:effectLst/>
                <a:latin typeface="+mn-ea"/>
                <a:cs typeface="Times New Roman" panose="02020603050405020304" pitchFamily="18" charset="0"/>
              </a:rPr>
              <a:t>     算法部分将从上图中的几个方面进行依次介绍，主要表述核心算法和实现的功能，完整代码见附录。</a:t>
            </a:r>
          </a:p>
          <a:p>
            <a:pPr marL="285750" indent="-285750" algn="just">
              <a:lnSpc>
                <a:spcPct val="150000"/>
              </a:lnSpc>
              <a:spcAft>
                <a:spcPts val="600"/>
              </a:spcAft>
              <a:buFont typeface="Wingdings" panose="05000000000000000000" pitchFamily="2" charset="2"/>
              <a:buChar char="p"/>
            </a:pPr>
            <a:r>
              <a:rPr lang="en-US" altLang="zh-CN" sz="2000" kern="100" dirty="0">
                <a:effectLst/>
                <a:latin typeface="+mn-ea"/>
                <a:cs typeface="Times New Roman" panose="02020603050405020304" pitchFamily="18" charset="0"/>
              </a:rPr>
              <a:t>UI </a:t>
            </a:r>
            <a:r>
              <a:rPr lang="zh-CN" altLang="en-US" sz="2000" kern="100" dirty="0">
                <a:effectLst/>
                <a:latin typeface="+mn-ea"/>
                <a:cs typeface="Times New Roman" panose="02020603050405020304" pitchFamily="18" charset="0"/>
              </a:rPr>
              <a:t>交互界面</a:t>
            </a:r>
            <a:r>
              <a:rPr lang="zh-CN" altLang="en-US" sz="2000" kern="100" dirty="0">
                <a:latin typeface="+mn-ea"/>
                <a:cs typeface="Times New Roman" panose="02020603050405020304" pitchFamily="18" charset="0"/>
              </a:rPr>
              <a:t>：</a:t>
            </a:r>
            <a:r>
              <a:rPr lang="zh-CN" altLang="en-US" sz="2000" kern="100" dirty="0">
                <a:effectLst/>
                <a:latin typeface="+mn-ea"/>
                <a:cs typeface="Times New Roman" panose="02020603050405020304" pitchFamily="18" charset="0"/>
              </a:rPr>
              <a:t>提供可视化的界面</a:t>
            </a:r>
          </a:p>
          <a:p>
            <a:pPr marL="285750" indent="-285750" algn="just">
              <a:lnSpc>
                <a:spcPct val="150000"/>
              </a:lnSpc>
              <a:spcAft>
                <a:spcPts val="600"/>
              </a:spcAft>
              <a:buFont typeface="Wingdings" panose="05000000000000000000" pitchFamily="2" charset="2"/>
              <a:buChar char="p"/>
            </a:pPr>
            <a:r>
              <a:rPr lang="en-US" altLang="zh-CN" sz="2000" kern="100" dirty="0">
                <a:effectLst/>
                <a:latin typeface="+mn-ea"/>
                <a:cs typeface="Times New Roman" panose="02020603050405020304" pitchFamily="18" charset="0"/>
              </a:rPr>
              <a:t>Qt</a:t>
            </a:r>
            <a:r>
              <a:rPr lang="zh-CN" altLang="en-US" sz="2000" kern="100" dirty="0">
                <a:effectLst/>
                <a:latin typeface="+mn-ea"/>
                <a:cs typeface="Times New Roman" panose="02020603050405020304" pitchFamily="18" charset="0"/>
              </a:rPr>
              <a:t>：是实现程序过程的“中转站”</a:t>
            </a:r>
            <a:endParaRPr lang="en-US" altLang="zh-CN" sz="2000" kern="100" dirty="0">
              <a:effectLst/>
              <a:latin typeface="+mn-ea"/>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p"/>
            </a:pPr>
            <a:r>
              <a:rPr lang="en-US" altLang="zh-CN" sz="2000" kern="100" dirty="0">
                <a:effectLst/>
                <a:latin typeface="+mn-ea"/>
                <a:cs typeface="Times New Roman" panose="02020603050405020304" pitchFamily="18" charset="0"/>
              </a:rPr>
              <a:t> C++</a:t>
            </a:r>
            <a:r>
              <a:rPr lang="zh-CN" altLang="en-US" sz="2000" kern="100" dirty="0">
                <a:effectLst/>
                <a:latin typeface="+mn-ea"/>
                <a:cs typeface="Times New Roman" panose="02020603050405020304" pitchFamily="18" charset="0"/>
              </a:rPr>
              <a:t>算法：程序的核心部分。</a:t>
            </a:r>
            <a:endParaRPr lang="en-US" altLang="zh-CN" sz="2000" kern="100" dirty="0">
              <a:effectLst/>
              <a:latin typeface="+mn-ea"/>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p"/>
            </a:pPr>
            <a:r>
              <a:rPr lang="zh-CN" altLang="en-US" sz="2000" kern="100" dirty="0">
                <a:effectLst/>
                <a:latin typeface="+mn-ea"/>
                <a:cs typeface="Times New Roman" panose="02020603050405020304" pitchFamily="18" charset="0"/>
              </a:rPr>
              <a:t>数据库：实现信息导入、重写、导出的功能，方便查询等操作。</a:t>
            </a:r>
          </a:p>
          <a:p>
            <a:pPr algn="just">
              <a:lnSpc>
                <a:spcPct val="130000"/>
              </a:lnSpc>
              <a:spcAft>
                <a:spcPts val="600"/>
              </a:spcAft>
            </a:pP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368697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a:xfrm>
            <a:off x="926220" y="401170"/>
            <a:ext cx="8970989" cy="663575"/>
          </a:xfrm>
        </p:spPr>
        <p:txBody>
          <a:bodyPr/>
          <a:lstStyle/>
          <a:p>
            <a:r>
              <a:rPr lang="en-US" altLang="zh-CN" dirty="0"/>
              <a:t>6.2  C++</a:t>
            </a:r>
            <a:r>
              <a:rPr lang="zh-CN" altLang="en-US" dirty="0"/>
              <a:t>算法实现</a:t>
            </a:r>
          </a:p>
        </p:txBody>
      </p:sp>
      <p:pic>
        <p:nvPicPr>
          <p:cNvPr id="7" name="图片 6">
            <a:extLst>
              <a:ext uri="{FF2B5EF4-FFF2-40B4-BE49-F238E27FC236}">
                <a16:creationId xmlns:a16="http://schemas.microsoft.com/office/drawing/2014/main" id="{F2BA3CCA-E63E-4CCB-9EA6-D2799F32843D}"/>
              </a:ext>
            </a:extLst>
          </p:cNvPr>
          <p:cNvPicPr/>
          <p:nvPr/>
        </p:nvPicPr>
        <p:blipFill>
          <a:blip r:embed="rId3">
            <a:extLst>
              <a:ext uri="{28A0092B-C50C-407E-A947-70E740481C1C}">
                <a14:useLocalDpi xmlns:a14="http://schemas.microsoft.com/office/drawing/2010/main" val="0"/>
              </a:ext>
            </a:extLst>
          </a:blip>
          <a:stretch>
            <a:fillRect/>
          </a:stretch>
        </p:blipFill>
        <p:spPr>
          <a:xfrm>
            <a:off x="356608" y="1596185"/>
            <a:ext cx="3972646" cy="4741048"/>
          </a:xfrm>
          <a:prstGeom prst="rect">
            <a:avLst/>
          </a:prstGeom>
        </p:spPr>
      </p:pic>
      <p:sp>
        <p:nvSpPr>
          <p:cNvPr id="3" name="文本框 2">
            <a:extLst>
              <a:ext uri="{FF2B5EF4-FFF2-40B4-BE49-F238E27FC236}">
                <a16:creationId xmlns:a16="http://schemas.microsoft.com/office/drawing/2014/main" id="{3E0134E2-8460-4DE7-8733-CF241868FE6A}"/>
              </a:ext>
            </a:extLst>
          </p:cNvPr>
          <p:cNvSpPr txBox="1"/>
          <p:nvPr/>
        </p:nvSpPr>
        <p:spPr>
          <a:xfrm>
            <a:off x="4793265" y="2000314"/>
            <a:ext cx="5622150" cy="3333046"/>
          </a:xfrm>
          <a:prstGeom prst="rect">
            <a:avLst/>
          </a:prstGeom>
          <a:noFill/>
        </p:spPr>
        <p:txBody>
          <a:bodyPr wrap="square" lIns="180000" tIns="180000" rIns="180000" bIns="180000" rtlCol="0">
            <a:spAutoFit/>
          </a:bodyPr>
          <a:lstStyle/>
          <a:p>
            <a:pPr algn="just"/>
            <a:r>
              <a:rPr lang="en-US" altLang="zh-CN" sz="2800" b="1" kern="100" dirty="0">
                <a:effectLst/>
                <a:latin typeface="+mn-ea"/>
                <a:cs typeface="Times New Roman" panose="02020603050405020304" pitchFamily="18" charset="0"/>
              </a:rPr>
              <a:t>Step 1  </a:t>
            </a:r>
            <a:r>
              <a:rPr lang="zh-CN" altLang="zh-CN" sz="2800" b="1" kern="100" dirty="0">
                <a:effectLst/>
                <a:latin typeface="+mn-ea"/>
                <a:cs typeface="Times New Roman" panose="02020603050405020304" pitchFamily="18" charset="0"/>
              </a:rPr>
              <a:t>数据准备与图构建</a:t>
            </a:r>
            <a:endParaRPr lang="zh-CN" altLang="zh-CN" sz="2800" kern="100" dirty="0">
              <a:effectLst/>
              <a:latin typeface="+mn-ea"/>
              <a:cs typeface="Times New Roman" panose="02020603050405020304" pitchFamily="18" charset="0"/>
            </a:endParaRPr>
          </a:p>
          <a:p>
            <a:pPr indent="304800" algn="just"/>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zh-CN" sz="1600" kern="100" dirty="0">
                <a:effectLst/>
                <a:latin typeface="+mn-ea"/>
                <a:cs typeface="Times New Roman" panose="02020603050405020304" pitchFamily="18" charset="0"/>
              </a:rPr>
              <a:t>读取课程数据：从数据库读取课程信息，包括课程名、学分、先修课程等。</a:t>
            </a:r>
            <a:endParaRPr lang="en-US" altLang="zh-CN" sz="1600" kern="100" dirty="0">
              <a:latin typeface="+mn-ea"/>
              <a:cs typeface="Times New Roman" panose="02020603050405020304" pitchFamily="18" charset="0"/>
            </a:endParaRPr>
          </a:p>
          <a:p>
            <a:pPr marL="285750" indent="-285750" algn="just">
              <a:buFont typeface="Wingdings" panose="05000000000000000000" pitchFamily="2" charset="2"/>
              <a:buChar char="p"/>
            </a:pPr>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endParaRPr lang="en-US" altLang="zh-CN" sz="1600" kern="100" dirty="0">
              <a:latin typeface="+mn-ea"/>
              <a:cs typeface="Times New Roman" panose="02020603050405020304" pitchFamily="18" charset="0"/>
            </a:endParaRPr>
          </a:p>
          <a:p>
            <a:pPr algn="just"/>
            <a:endParaRPr lang="zh-CN"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zh-CN" sz="1600" kern="100" dirty="0">
                <a:effectLst/>
                <a:latin typeface="+mn-ea"/>
                <a:cs typeface="Times New Roman" panose="02020603050405020304" pitchFamily="18" charset="0"/>
              </a:rPr>
              <a:t>构建有向图：根据课程间的先修关系构建有向图，图中每个节点代表一门课程，节点间的有向边表示先修关系。同时，为每个节点记录入度，即该课程的先修课程数量。</a:t>
            </a:r>
          </a:p>
          <a:p>
            <a:pPr algn="just">
              <a:lnSpc>
                <a:spcPct val="130000"/>
              </a:lnSpc>
              <a:spcAft>
                <a:spcPts val="600"/>
              </a:spcAft>
            </a:pPr>
            <a:endParaRPr kumimoji="1" lang="zh-CN" altLang="en-US" dirty="0">
              <a:solidFill>
                <a:schemeClr val="tx1">
                  <a:lumMod val="75000"/>
                  <a:lumOff val="25000"/>
                </a:schemeClr>
              </a:solidFill>
            </a:endParaRPr>
          </a:p>
        </p:txBody>
      </p:sp>
      <p:pic>
        <p:nvPicPr>
          <p:cNvPr id="8" name="图片 7">
            <a:extLst>
              <a:ext uri="{FF2B5EF4-FFF2-40B4-BE49-F238E27FC236}">
                <a16:creationId xmlns:a16="http://schemas.microsoft.com/office/drawing/2014/main" id="{2C7F31C4-5F3A-490B-9239-6501A6CC9A90}"/>
              </a:ext>
            </a:extLst>
          </p:cNvPr>
          <p:cNvPicPr>
            <a:picLocks noChangeAspect="1"/>
          </p:cNvPicPr>
          <p:nvPr/>
        </p:nvPicPr>
        <p:blipFill rotWithShape="1">
          <a:blip r:embed="rId4"/>
          <a:srcRect t="11924"/>
          <a:stretch/>
        </p:blipFill>
        <p:spPr>
          <a:xfrm>
            <a:off x="10415415" y="6157109"/>
            <a:ext cx="1621909" cy="579774"/>
          </a:xfrm>
          <a:prstGeom prst="rect">
            <a:avLst/>
          </a:prstGeom>
        </p:spPr>
      </p:pic>
    </p:spTree>
    <p:extLst>
      <p:ext uri="{BB962C8B-B14F-4D97-AF65-F5344CB8AC3E}">
        <p14:creationId xmlns:p14="http://schemas.microsoft.com/office/powerpoint/2010/main" val="37840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F2BA3CCA-E63E-4CCB-9EA6-D2799F32843D}"/>
              </a:ext>
            </a:extLst>
          </p:cNvPr>
          <p:cNvPicPr/>
          <p:nvPr/>
        </p:nvPicPr>
        <p:blipFill>
          <a:blip r:embed="rId3">
            <a:extLst>
              <a:ext uri="{28A0092B-C50C-407E-A947-70E740481C1C}">
                <a14:useLocalDpi xmlns:a14="http://schemas.microsoft.com/office/drawing/2010/main" val="0"/>
              </a:ext>
            </a:extLst>
          </a:blip>
          <a:stretch>
            <a:fillRect/>
          </a:stretch>
        </p:blipFill>
        <p:spPr>
          <a:xfrm>
            <a:off x="353465" y="1598280"/>
            <a:ext cx="3972646" cy="4741048"/>
          </a:xfrm>
          <a:prstGeom prst="rect">
            <a:avLst/>
          </a:prstGeom>
        </p:spPr>
      </p:pic>
      <p:sp>
        <p:nvSpPr>
          <p:cNvPr id="3" name="文本框 2">
            <a:extLst>
              <a:ext uri="{FF2B5EF4-FFF2-40B4-BE49-F238E27FC236}">
                <a16:creationId xmlns:a16="http://schemas.microsoft.com/office/drawing/2014/main" id="{3E0134E2-8460-4DE7-8733-CF241868FE6A}"/>
              </a:ext>
            </a:extLst>
          </p:cNvPr>
          <p:cNvSpPr txBox="1"/>
          <p:nvPr/>
        </p:nvSpPr>
        <p:spPr>
          <a:xfrm>
            <a:off x="4951508" y="2143189"/>
            <a:ext cx="5622150" cy="3333046"/>
          </a:xfrm>
          <a:prstGeom prst="rect">
            <a:avLst/>
          </a:prstGeom>
          <a:noFill/>
        </p:spPr>
        <p:txBody>
          <a:bodyPr wrap="square" lIns="180000" tIns="180000" rIns="180000" bIns="180000" rtlCol="0">
            <a:spAutoFit/>
          </a:bodyPr>
          <a:lstStyle/>
          <a:p>
            <a:pPr algn="just"/>
            <a:r>
              <a:rPr lang="en-US" altLang="zh-CN" sz="2800" b="1" kern="100" dirty="0">
                <a:effectLst/>
                <a:latin typeface="+mn-ea"/>
                <a:cs typeface="Times New Roman" panose="02020603050405020304" pitchFamily="18" charset="0"/>
              </a:rPr>
              <a:t>Step 1  </a:t>
            </a:r>
            <a:r>
              <a:rPr lang="zh-CN" altLang="zh-CN" sz="2800" b="1" kern="100" dirty="0">
                <a:effectLst/>
                <a:latin typeface="+mn-ea"/>
                <a:cs typeface="Times New Roman" panose="02020603050405020304" pitchFamily="18" charset="0"/>
              </a:rPr>
              <a:t>数据准备与图构建</a:t>
            </a:r>
            <a:endParaRPr lang="zh-CN" altLang="zh-CN" sz="2800" kern="100" dirty="0">
              <a:effectLst/>
              <a:latin typeface="+mn-ea"/>
              <a:cs typeface="Times New Roman" panose="02020603050405020304" pitchFamily="18" charset="0"/>
            </a:endParaRPr>
          </a:p>
          <a:p>
            <a:pPr indent="304800" algn="just"/>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zh-CN" sz="1600" kern="100" dirty="0">
                <a:effectLst/>
                <a:latin typeface="+mn-ea"/>
                <a:cs typeface="Times New Roman" panose="02020603050405020304" pitchFamily="18" charset="0"/>
              </a:rPr>
              <a:t>读取课程数据：从数据库读取课程信息，包括课程名、学分、先修课程等。</a:t>
            </a:r>
            <a:endParaRPr lang="en-US" altLang="zh-CN" sz="1600" kern="100" dirty="0">
              <a:latin typeface="+mn-ea"/>
              <a:cs typeface="Times New Roman" panose="02020603050405020304" pitchFamily="18" charset="0"/>
            </a:endParaRPr>
          </a:p>
          <a:p>
            <a:pPr marL="285750" indent="-285750" algn="just">
              <a:buFont typeface="Wingdings" panose="05000000000000000000" pitchFamily="2" charset="2"/>
              <a:buChar char="p"/>
            </a:pPr>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endParaRPr lang="en-US" altLang="zh-CN" sz="1600" kern="100" dirty="0">
              <a:latin typeface="+mn-ea"/>
              <a:cs typeface="Times New Roman" panose="02020603050405020304" pitchFamily="18" charset="0"/>
            </a:endParaRPr>
          </a:p>
          <a:p>
            <a:pPr algn="just"/>
            <a:endParaRPr lang="zh-CN"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zh-CN" sz="1600" kern="100" dirty="0">
                <a:effectLst/>
                <a:latin typeface="+mn-ea"/>
                <a:cs typeface="Times New Roman" panose="02020603050405020304" pitchFamily="18" charset="0"/>
              </a:rPr>
              <a:t>构建有向图：根据课程间的先修关系构建有向图，图中每个节点代表一门课程，节点间的有向边表示先修关系。同时，为每个节点记录入度，即该课程的先修课程数量。</a:t>
            </a:r>
          </a:p>
          <a:p>
            <a:pPr algn="just">
              <a:lnSpc>
                <a:spcPct val="130000"/>
              </a:lnSpc>
              <a:spcAft>
                <a:spcPts val="600"/>
              </a:spcAft>
            </a:pPr>
            <a:endParaRPr kumimoji="1" lang="zh-CN" altLang="en-US" dirty="0">
              <a:solidFill>
                <a:schemeClr val="tx1">
                  <a:lumMod val="75000"/>
                  <a:lumOff val="25000"/>
                </a:schemeClr>
              </a:solidFill>
            </a:endParaRPr>
          </a:p>
        </p:txBody>
      </p:sp>
      <p:pic>
        <p:nvPicPr>
          <p:cNvPr id="8" name="图片 7">
            <a:extLst>
              <a:ext uri="{FF2B5EF4-FFF2-40B4-BE49-F238E27FC236}">
                <a16:creationId xmlns:a16="http://schemas.microsoft.com/office/drawing/2014/main" id="{F21B8AAE-8F9E-4696-99E1-D96F30568AA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30114" y="1566430"/>
            <a:ext cx="5274310" cy="1856740"/>
          </a:xfrm>
          <a:prstGeom prst="rect">
            <a:avLst/>
          </a:prstGeom>
        </p:spPr>
      </p:pic>
      <p:pic>
        <p:nvPicPr>
          <p:cNvPr id="2050" name="Picture 2" descr="有向图的（强）双连通性 - 知乎">
            <a:extLst>
              <a:ext uri="{FF2B5EF4-FFF2-40B4-BE49-F238E27FC236}">
                <a16:creationId xmlns:a16="http://schemas.microsoft.com/office/drawing/2014/main" id="{3611B368-35BA-45E4-A2BE-F6F53F7652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745" y="3849709"/>
            <a:ext cx="2211842" cy="248961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ED03B7E-A18D-4065-A436-596208A8BE5D}"/>
              </a:ext>
            </a:extLst>
          </p:cNvPr>
          <p:cNvPicPr>
            <a:picLocks noChangeAspect="1"/>
          </p:cNvPicPr>
          <p:nvPr/>
        </p:nvPicPr>
        <p:blipFill>
          <a:blip r:embed="rId6"/>
          <a:stretch>
            <a:fillRect/>
          </a:stretch>
        </p:blipFill>
        <p:spPr>
          <a:xfrm>
            <a:off x="8136587" y="4166148"/>
            <a:ext cx="3883510" cy="1856740"/>
          </a:xfrm>
          <a:prstGeom prst="rect">
            <a:avLst/>
          </a:prstGeom>
        </p:spPr>
      </p:pic>
      <p:pic>
        <p:nvPicPr>
          <p:cNvPr id="9" name="图片 8">
            <a:extLst>
              <a:ext uri="{FF2B5EF4-FFF2-40B4-BE49-F238E27FC236}">
                <a16:creationId xmlns:a16="http://schemas.microsoft.com/office/drawing/2014/main" id="{5C2BDF26-7FE4-4E61-A984-EE5712B7A27E}"/>
              </a:ext>
            </a:extLst>
          </p:cNvPr>
          <p:cNvPicPr>
            <a:picLocks noChangeAspect="1"/>
          </p:cNvPicPr>
          <p:nvPr/>
        </p:nvPicPr>
        <p:blipFill rotWithShape="1">
          <a:blip r:embed="rId7"/>
          <a:srcRect t="11924"/>
          <a:stretch/>
        </p:blipFill>
        <p:spPr>
          <a:xfrm>
            <a:off x="10415415" y="6157109"/>
            <a:ext cx="1621909" cy="579774"/>
          </a:xfrm>
          <a:prstGeom prst="rect">
            <a:avLst/>
          </a:prstGeom>
        </p:spPr>
      </p:pic>
      <p:sp>
        <p:nvSpPr>
          <p:cNvPr id="15" name="标题 1">
            <a:extLst>
              <a:ext uri="{FF2B5EF4-FFF2-40B4-BE49-F238E27FC236}">
                <a16:creationId xmlns:a16="http://schemas.microsoft.com/office/drawing/2014/main" id="{B5BEE985-8850-42AE-A561-D42C4CE64CE2}"/>
              </a:ext>
            </a:extLst>
          </p:cNvPr>
          <p:cNvSpPr>
            <a:spLocks noGrp="1"/>
          </p:cNvSpPr>
          <p:nvPr>
            <p:ph type="title"/>
          </p:nvPr>
        </p:nvSpPr>
        <p:spPr>
          <a:xfrm>
            <a:off x="926220" y="401170"/>
            <a:ext cx="8970989" cy="663575"/>
          </a:xfrm>
        </p:spPr>
        <p:txBody>
          <a:bodyPr/>
          <a:lstStyle/>
          <a:p>
            <a:r>
              <a:rPr lang="en-US" altLang="zh-CN" dirty="0"/>
              <a:t>6.2  C++</a:t>
            </a:r>
            <a:r>
              <a:rPr lang="zh-CN" altLang="en-US" dirty="0"/>
              <a:t>算法实现</a:t>
            </a:r>
          </a:p>
        </p:txBody>
      </p:sp>
    </p:spTree>
    <p:extLst>
      <p:ext uri="{BB962C8B-B14F-4D97-AF65-F5344CB8AC3E}">
        <p14:creationId xmlns:p14="http://schemas.microsoft.com/office/powerpoint/2010/main" val="308471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1.25E-6 1.85185E-6 L -0.40456 -0.00116 " pathEditMode="relative" rAng="0" ptsTypes="AA">
                                      <p:cBhvr>
                                        <p:cTn id="10" dur="2000" fill="hold"/>
                                        <p:tgtEl>
                                          <p:spTgt spid="3"/>
                                        </p:tgtEl>
                                        <p:attrNameLst>
                                          <p:attrName>ppt_x</p:attrName>
                                          <p:attrName>ppt_y</p:attrName>
                                        </p:attrNameLst>
                                      </p:cBhvr>
                                      <p:rCtr x="-20234" y="-69"/>
                                    </p:animMotion>
                                  </p:childTnLst>
                                </p:cTn>
                              </p:par>
                            </p:childTnLst>
                          </p:cTn>
                        </p:par>
                        <p:par>
                          <p:cTn id="11" fill="hold">
                            <p:stCondLst>
                              <p:cond delay="2500"/>
                            </p:stCondLst>
                            <p:childTnLst>
                              <p:par>
                                <p:cTn id="12" presetID="42"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3500"/>
                            </p:stCondLst>
                            <p:childTnLst>
                              <p:par>
                                <p:cTn id="18" presetID="42" presetClass="entr" presetSubtype="0" fill="hold" nodeType="after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1000"/>
                                        <p:tgtEl>
                                          <p:spTgt spid="2050"/>
                                        </p:tgtEl>
                                      </p:cBhvr>
                                    </p:animEffect>
                                    <p:anim calcmode="lin" valueType="num">
                                      <p:cBhvr>
                                        <p:cTn id="21" dur="1000" fill="hold"/>
                                        <p:tgtEl>
                                          <p:spTgt spid="2050"/>
                                        </p:tgtEl>
                                        <p:attrNameLst>
                                          <p:attrName>ppt_x</p:attrName>
                                        </p:attrNameLst>
                                      </p:cBhvr>
                                      <p:tavLst>
                                        <p:tav tm="0">
                                          <p:val>
                                            <p:strVal val="#ppt_x"/>
                                          </p:val>
                                        </p:tav>
                                        <p:tav tm="100000">
                                          <p:val>
                                            <p:strVal val="#ppt_x"/>
                                          </p:val>
                                        </p:tav>
                                      </p:tavLst>
                                    </p:anim>
                                    <p:anim calcmode="lin" valueType="num">
                                      <p:cBhvr>
                                        <p:cTn id="22" dur="1000" fill="hold"/>
                                        <p:tgtEl>
                                          <p:spTgt spid="2050"/>
                                        </p:tgtEl>
                                        <p:attrNameLst>
                                          <p:attrName>ppt_y</p:attrName>
                                        </p:attrNameLst>
                                      </p:cBhvr>
                                      <p:tavLst>
                                        <p:tav tm="0">
                                          <p:val>
                                            <p:strVal val="#ppt_y+.1"/>
                                          </p:val>
                                        </p:tav>
                                        <p:tav tm="100000">
                                          <p:val>
                                            <p:strVal val="#ppt_y"/>
                                          </p:val>
                                        </p:tav>
                                      </p:tavLst>
                                    </p:anim>
                                  </p:childTnLst>
                                </p:cTn>
                              </p:par>
                            </p:childTnLst>
                          </p:cTn>
                        </p:par>
                        <p:par>
                          <p:cTn id="23" fill="hold">
                            <p:stCondLst>
                              <p:cond delay="45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F2BA3CCA-E63E-4CCB-9EA6-D2799F32843D}"/>
              </a:ext>
            </a:extLst>
          </p:cNvPr>
          <p:cNvPicPr/>
          <p:nvPr/>
        </p:nvPicPr>
        <p:blipFill>
          <a:blip r:embed="rId3">
            <a:extLst>
              <a:ext uri="{28A0092B-C50C-407E-A947-70E740481C1C}">
                <a14:useLocalDpi xmlns:a14="http://schemas.microsoft.com/office/drawing/2010/main" val="0"/>
              </a:ext>
            </a:extLst>
          </a:blip>
          <a:stretch>
            <a:fillRect/>
          </a:stretch>
        </p:blipFill>
        <p:spPr>
          <a:xfrm>
            <a:off x="353465" y="1598280"/>
            <a:ext cx="3972646" cy="4741048"/>
          </a:xfrm>
          <a:prstGeom prst="rect">
            <a:avLst/>
          </a:prstGeom>
        </p:spPr>
      </p:pic>
      <p:sp>
        <p:nvSpPr>
          <p:cNvPr id="3" name="文本框 2">
            <a:extLst>
              <a:ext uri="{FF2B5EF4-FFF2-40B4-BE49-F238E27FC236}">
                <a16:creationId xmlns:a16="http://schemas.microsoft.com/office/drawing/2014/main" id="{3E0134E2-8460-4DE7-8733-CF241868FE6A}"/>
              </a:ext>
            </a:extLst>
          </p:cNvPr>
          <p:cNvSpPr txBox="1"/>
          <p:nvPr/>
        </p:nvSpPr>
        <p:spPr>
          <a:xfrm>
            <a:off x="4951508" y="2143189"/>
            <a:ext cx="5622150" cy="2840604"/>
          </a:xfrm>
          <a:prstGeom prst="rect">
            <a:avLst/>
          </a:prstGeom>
          <a:noFill/>
        </p:spPr>
        <p:txBody>
          <a:bodyPr wrap="square" lIns="180000" tIns="180000" rIns="180000" bIns="180000" rtlCol="0">
            <a:spAutoFit/>
          </a:bodyPr>
          <a:lstStyle/>
          <a:p>
            <a:pPr algn="just"/>
            <a:r>
              <a:rPr lang="en-US" altLang="zh-CN" sz="2800" b="1" kern="100" dirty="0">
                <a:effectLst/>
                <a:latin typeface="+mn-ea"/>
                <a:cs typeface="Times New Roman" panose="02020603050405020304" pitchFamily="18" charset="0"/>
              </a:rPr>
              <a:t>Step 2 </a:t>
            </a:r>
            <a:r>
              <a:rPr lang="zh-CN" altLang="zh-CN" sz="2800" b="1" kern="100" dirty="0">
                <a:latin typeface="+mn-ea"/>
                <a:cs typeface="Times New Roman" panose="02020603050405020304" pitchFamily="18" charset="0"/>
              </a:rPr>
              <a:t>生成多种拓扑排序</a:t>
            </a:r>
            <a:endParaRPr lang="en-US" altLang="zh-CN" sz="2800" kern="100" dirty="0">
              <a:latin typeface="+mn-ea"/>
              <a:cs typeface="Times New Roman" panose="02020603050405020304" pitchFamily="18" charset="0"/>
            </a:endParaRPr>
          </a:p>
          <a:p>
            <a:pPr algn="just"/>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zh-CN" sz="1600" kern="100" dirty="0">
                <a:latin typeface="+mn-ea"/>
                <a:cs typeface="Times New Roman" panose="02020603050405020304" pitchFamily="18" charset="0"/>
              </a:rPr>
              <a:t>四次拓扑排序：生成不同的课程顺序供学生选择。</a:t>
            </a:r>
            <a:endParaRPr lang="en-US" altLang="zh-CN" sz="1600" kern="100" dirty="0">
              <a:latin typeface="+mn-ea"/>
              <a:cs typeface="Times New Roman" panose="02020603050405020304" pitchFamily="18" charset="0"/>
            </a:endParaRPr>
          </a:p>
          <a:p>
            <a:pPr marL="285750" indent="-285750" algn="just">
              <a:buFont typeface="Wingdings" panose="05000000000000000000" pitchFamily="2" charset="2"/>
              <a:buChar char="p"/>
            </a:pPr>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endParaRPr lang="en-US" altLang="zh-CN" sz="1600" kern="100" dirty="0">
              <a:latin typeface="+mn-ea"/>
              <a:cs typeface="Times New Roman" panose="02020603050405020304" pitchFamily="18" charset="0"/>
            </a:endParaRPr>
          </a:p>
          <a:p>
            <a:pPr algn="just"/>
            <a:endParaRPr lang="zh-CN"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en-US" sz="1600" kern="100" dirty="0">
                <a:effectLst/>
                <a:latin typeface="+mn-ea"/>
                <a:cs typeface="Times New Roman" panose="02020603050405020304" pitchFamily="18" charset="0"/>
              </a:rPr>
              <a:t>策略</a:t>
            </a:r>
            <a:r>
              <a:rPr lang="zh-CN" altLang="zh-CN" sz="1600" kern="100" dirty="0">
                <a:latin typeface="+mn-ea"/>
                <a:cs typeface="Times New Roman" panose="02020603050405020304" pitchFamily="18" charset="0"/>
              </a:rPr>
              <a:t>：深度优先搜索、广度优先搜索结合不同的起始点或遍历顺序。</a:t>
            </a:r>
            <a:endParaRPr lang="zh-CN" altLang="zh-CN" sz="1600" kern="100" dirty="0">
              <a:effectLst/>
              <a:latin typeface="+mn-ea"/>
              <a:cs typeface="Times New Roman" panose="02020603050405020304" pitchFamily="18" charset="0"/>
            </a:endParaRPr>
          </a:p>
          <a:p>
            <a:pPr algn="just">
              <a:lnSpc>
                <a:spcPct val="130000"/>
              </a:lnSpc>
              <a:spcAft>
                <a:spcPts val="600"/>
              </a:spcAft>
            </a:pPr>
            <a:endParaRPr kumimoji="1" lang="zh-CN" altLang="en-US" dirty="0">
              <a:solidFill>
                <a:schemeClr val="tx1">
                  <a:lumMod val="75000"/>
                  <a:lumOff val="25000"/>
                </a:schemeClr>
              </a:solidFill>
            </a:endParaRPr>
          </a:p>
        </p:txBody>
      </p:sp>
      <p:pic>
        <p:nvPicPr>
          <p:cNvPr id="8" name="图片 7">
            <a:extLst>
              <a:ext uri="{FF2B5EF4-FFF2-40B4-BE49-F238E27FC236}">
                <a16:creationId xmlns:a16="http://schemas.microsoft.com/office/drawing/2014/main" id="{A6A8F05C-C693-4D9D-A0CC-99EAE17FB843}"/>
              </a:ext>
            </a:extLst>
          </p:cNvPr>
          <p:cNvPicPr>
            <a:picLocks noChangeAspect="1"/>
          </p:cNvPicPr>
          <p:nvPr/>
        </p:nvPicPr>
        <p:blipFill rotWithShape="1">
          <a:blip r:embed="rId4"/>
          <a:srcRect t="11924"/>
          <a:stretch/>
        </p:blipFill>
        <p:spPr>
          <a:xfrm>
            <a:off x="10415415" y="6157109"/>
            <a:ext cx="1621909" cy="579774"/>
          </a:xfrm>
          <a:prstGeom prst="rect">
            <a:avLst/>
          </a:prstGeom>
        </p:spPr>
      </p:pic>
      <p:sp>
        <p:nvSpPr>
          <p:cNvPr id="9" name="标题 1">
            <a:extLst>
              <a:ext uri="{FF2B5EF4-FFF2-40B4-BE49-F238E27FC236}">
                <a16:creationId xmlns:a16="http://schemas.microsoft.com/office/drawing/2014/main" id="{419EF7EF-2F8C-44FF-874E-246805724D28}"/>
              </a:ext>
            </a:extLst>
          </p:cNvPr>
          <p:cNvSpPr>
            <a:spLocks noGrp="1"/>
          </p:cNvSpPr>
          <p:nvPr>
            <p:ph type="title"/>
          </p:nvPr>
        </p:nvSpPr>
        <p:spPr>
          <a:xfrm>
            <a:off x="926220" y="401170"/>
            <a:ext cx="8970989" cy="663575"/>
          </a:xfrm>
        </p:spPr>
        <p:txBody>
          <a:bodyPr/>
          <a:lstStyle/>
          <a:p>
            <a:r>
              <a:rPr lang="en-US" altLang="zh-CN" dirty="0"/>
              <a:t>6.2  C++</a:t>
            </a:r>
            <a:r>
              <a:rPr lang="zh-CN" altLang="en-US" dirty="0"/>
              <a:t>算法实现</a:t>
            </a:r>
          </a:p>
        </p:txBody>
      </p:sp>
    </p:spTree>
    <p:extLst>
      <p:ext uri="{BB962C8B-B14F-4D97-AF65-F5344CB8AC3E}">
        <p14:creationId xmlns:p14="http://schemas.microsoft.com/office/powerpoint/2010/main" val="345561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F2BA3CCA-E63E-4CCB-9EA6-D2799F32843D}"/>
              </a:ext>
            </a:extLst>
          </p:cNvPr>
          <p:cNvPicPr/>
          <p:nvPr/>
        </p:nvPicPr>
        <p:blipFill>
          <a:blip r:embed="rId3">
            <a:extLst>
              <a:ext uri="{28A0092B-C50C-407E-A947-70E740481C1C}">
                <a14:useLocalDpi xmlns:a14="http://schemas.microsoft.com/office/drawing/2010/main" val="0"/>
              </a:ext>
            </a:extLst>
          </a:blip>
          <a:stretch>
            <a:fillRect/>
          </a:stretch>
        </p:blipFill>
        <p:spPr>
          <a:xfrm>
            <a:off x="353465" y="1598280"/>
            <a:ext cx="3972646" cy="4741048"/>
          </a:xfrm>
          <a:prstGeom prst="rect">
            <a:avLst/>
          </a:prstGeom>
        </p:spPr>
      </p:pic>
      <p:sp>
        <p:nvSpPr>
          <p:cNvPr id="3" name="文本框 2">
            <a:extLst>
              <a:ext uri="{FF2B5EF4-FFF2-40B4-BE49-F238E27FC236}">
                <a16:creationId xmlns:a16="http://schemas.microsoft.com/office/drawing/2014/main" id="{3E0134E2-8460-4DE7-8733-CF241868FE6A}"/>
              </a:ext>
            </a:extLst>
          </p:cNvPr>
          <p:cNvSpPr txBox="1"/>
          <p:nvPr/>
        </p:nvSpPr>
        <p:spPr>
          <a:xfrm>
            <a:off x="4951508" y="2143189"/>
            <a:ext cx="5622150" cy="2840604"/>
          </a:xfrm>
          <a:prstGeom prst="rect">
            <a:avLst/>
          </a:prstGeom>
          <a:noFill/>
        </p:spPr>
        <p:txBody>
          <a:bodyPr wrap="square" lIns="180000" tIns="180000" rIns="180000" bIns="180000" rtlCol="0">
            <a:spAutoFit/>
          </a:bodyPr>
          <a:lstStyle/>
          <a:p>
            <a:pPr algn="just"/>
            <a:r>
              <a:rPr lang="en-US" altLang="zh-CN" sz="2800" b="1" kern="100" dirty="0">
                <a:effectLst/>
                <a:latin typeface="+mn-ea"/>
                <a:cs typeface="Times New Roman" panose="02020603050405020304" pitchFamily="18" charset="0"/>
              </a:rPr>
              <a:t>Step 2 </a:t>
            </a:r>
            <a:r>
              <a:rPr lang="zh-CN" altLang="zh-CN" sz="2800" b="1" kern="100" dirty="0">
                <a:latin typeface="+mn-ea"/>
                <a:cs typeface="Times New Roman" panose="02020603050405020304" pitchFamily="18" charset="0"/>
              </a:rPr>
              <a:t>生成多种拓扑排序</a:t>
            </a:r>
            <a:endParaRPr lang="en-US" altLang="zh-CN" sz="2800" kern="100" dirty="0">
              <a:latin typeface="+mn-ea"/>
              <a:cs typeface="Times New Roman" panose="02020603050405020304" pitchFamily="18" charset="0"/>
            </a:endParaRPr>
          </a:p>
          <a:p>
            <a:pPr algn="just"/>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zh-CN" sz="1600" kern="100" dirty="0">
                <a:latin typeface="+mn-ea"/>
                <a:cs typeface="Times New Roman" panose="02020603050405020304" pitchFamily="18" charset="0"/>
              </a:rPr>
              <a:t>四次拓扑排序：生成不同的课程顺序供学生选择。</a:t>
            </a:r>
            <a:endParaRPr lang="en-US" altLang="zh-CN" sz="1600" kern="100" dirty="0">
              <a:latin typeface="+mn-ea"/>
              <a:cs typeface="Times New Roman" panose="02020603050405020304" pitchFamily="18" charset="0"/>
            </a:endParaRPr>
          </a:p>
          <a:p>
            <a:pPr marL="285750" indent="-285750" algn="just">
              <a:buFont typeface="Wingdings" panose="05000000000000000000" pitchFamily="2" charset="2"/>
              <a:buChar char="p"/>
            </a:pPr>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endParaRPr lang="en-US" altLang="zh-CN" sz="1600" kern="100" dirty="0">
              <a:latin typeface="+mn-ea"/>
              <a:cs typeface="Times New Roman" panose="02020603050405020304" pitchFamily="18" charset="0"/>
            </a:endParaRPr>
          </a:p>
          <a:p>
            <a:pPr algn="just"/>
            <a:endParaRPr lang="zh-CN"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en-US" sz="1600" kern="100" dirty="0">
                <a:effectLst/>
                <a:latin typeface="+mn-ea"/>
                <a:cs typeface="Times New Roman" panose="02020603050405020304" pitchFamily="18" charset="0"/>
              </a:rPr>
              <a:t>策略</a:t>
            </a:r>
            <a:r>
              <a:rPr lang="zh-CN" altLang="zh-CN" sz="1600" kern="100" dirty="0">
                <a:latin typeface="+mn-ea"/>
                <a:cs typeface="Times New Roman" panose="02020603050405020304" pitchFamily="18" charset="0"/>
              </a:rPr>
              <a:t>：深度优先搜索、广度优先搜索结合不同的起始点或遍历顺序。</a:t>
            </a:r>
            <a:endParaRPr lang="zh-CN" altLang="zh-CN" sz="1600" kern="100" dirty="0">
              <a:effectLst/>
              <a:latin typeface="+mn-ea"/>
              <a:cs typeface="Times New Roman" panose="02020603050405020304" pitchFamily="18" charset="0"/>
            </a:endParaRPr>
          </a:p>
          <a:p>
            <a:pPr algn="just">
              <a:lnSpc>
                <a:spcPct val="130000"/>
              </a:lnSpc>
              <a:spcAft>
                <a:spcPts val="600"/>
              </a:spcAft>
            </a:pPr>
            <a:endParaRPr kumimoji="1" lang="zh-CN" altLang="en-US" dirty="0">
              <a:solidFill>
                <a:schemeClr val="tx1">
                  <a:lumMod val="75000"/>
                  <a:lumOff val="25000"/>
                </a:schemeClr>
              </a:solidFill>
            </a:endParaRPr>
          </a:p>
        </p:txBody>
      </p:sp>
      <p:pic>
        <p:nvPicPr>
          <p:cNvPr id="5" name="图片 4">
            <a:extLst>
              <a:ext uri="{FF2B5EF4-FFF2-40B4-BE49-F238E27FC236}">
                <a16:creationId xmlns:a16="http://schemas.microsoft.com/office/drawing/2014/main" id="{BB1D0E9F-87D2-4C4F-A692-B1110296AD72}"/>
              </a:ext>
            </a:extLst>
          </p:cNvPr>
          <p:cNvPicPr>
            <a:picLocks noChangeAspect="1"/>
          </p:cNvPicPr>
          <p:nvPr/>
        </p:nvPicPr>
        <p:blipFill>
          <a:blip r:embed="rId4"/>
          <a:stretch>
            <a:fillRect/>
          </a:stretch>
        </p:blipFill>
        <p:spPr>
          <a:xfrm>
            <a:off x="5904713" y="1479614"/>
            <a:ext cx="5093557" cy="2313207"/>
          </a:xfrm>
          <a:prstGeom prst="rect">
            <a:avLst/>
          </a:prstGeom>
        </p:spPr>
      </p:pic>
      <p:sp>
        <p:nvSpPr>
          <p:cNvPr id="8" name="椭圆 7">
            <a:extLst>
              <a:ext uri="{FF2B5EF4-FFF2-40B4-BE49-F238E27FC236}">
                <a16:creationId xmlns:a16="http://schemas.microsoft.com/office/drawing/2014/main" id="{85D193A1-4B41-4A1C-9C32-F17820A81B97}"/>
              </a:ext>
            </a:extLst>
          </p:cNvPr>
          <p:cNvSpPr/>
          <p:nvPr/>
        </p:nvSpPr>
        <p:spPr>
          <a:xfrm>
            <a:off x="5326229" y="3933896"/>
            <a:ext cx="1055414" cy="9939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47500" lnSpcReduction="20000"/>
          </a:bodyPr>
          <a:lstStyle/>
          <a:p>
            <a:pPr algn="l">
              <a:lnSpc>
                <a:spcPct val="130000"/>
              </a:lnSpc>
            </a:pPr>
            <a:r>
              <a:rPr kumimoji="1" lang="zh-CN" altLang="en-US" sz="2000" dirty="0">
                <a:solidFill>
                  <a:schemeClr val="tx1">
                    <a:lumMod val="75000"/>
                    <a:lumOff val="25000"/>
                  </a:schemeClr>
                </a:solidFill>
              </a:rPr>
              <a:t>  程序</a:t>
            </a:r>
            <a:endParaRPr kumimoji="1" lang="en-US" altLang="zh-CN" sz="2000" dirty="0">
              <a:solidFill>
                <a:schemeClr val="tx1">
                  <a:lumMod val="75000"/>
                  <a:lumOff val="25000"/>
                </a:schemeClr>
              </a:solidFill>
            </a:endParaRPr>
          </a:p>
          <a:p>
            <a:pPr algn="l">
              <a:lnSpc>
                <a:spcPct val="130000"/>
              </a:lnSpc>
            </a:pPr>
            <a:r>
              <a:rPr kumimoji="1" lang="zh-CN" altLang="en-US" sz="2000" dirty="0">
                <a:solidFill>
                  <a:schemeClr val="tx1">
                    <a:lumMod val="75000"/>
                    <a:lumOff val="25000"/>
                  </a:schemeClr>
                </a:solidFill>
              </a:rPr>
              <a:t>  设计</a:t>
            </a:r>
          </a:p>
        </p:txBody>
      </p:sp>
      <p:sp>
        <p:nvSpPr>
          <p:cNvPr id="11" name="椭圆 10">
            <a:extLst>
              <a:ext uri="{FF2B5EF4-FFF2-40B4-BE49-F238E27FC236}">
                <a16:creationId xmlns:a16="http://schemas.microsoft.com/office/drawing/2014/main" id="{FFA898DD-DF58-44B7-893A-D19E9CB510E8}"/>
              </a:ext>
            </a:extLst>
          </p:cNvPr>
          <p:cNvSpPr/>
          <p:nvPr/>
        </p:nvSpPr>
        <p:spPr>
          <a:xfrm>
            <a:off x="6854054" y="5318205"/>
            <a:ext cx="1055414" cy="9939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70000" lnSpcReduction="20000"/>
          </a:bodyPr>
          <a:lstStyle/>
          <a:p>
            <a:pPr algn="l">
              <a:lnSpc>
                <a:spcPct val="130000"/>
              </a:lnSpc>
            </a:pPr>
            <a:r>
              <a:rPr kumimoji="1" lang="zh-CN" altLang="en-US" sz="2000" dirty="0">
                <a:solidFill>
                  <a:schemeClr val="tx1">
                    <a:lumMod val="75000"/>
                    <a:lumOff val="25000"/>
                  </a:schemeClr>
                </a:solidFill>
              </a:rPr>
              <a:t>数电</a:t>
            </a:r>
          </a:p>
        </p:txBody>
      </p:sp>
      <p:sp>
        <p:nvSpPr>
          <p:cNvPr id="12" name="椭圆 11">
            <a:extLst>
              <a:ext uri="{FF2B5EF4-FFF2-40B4-BE49-F238E27FC236}">
                <a16:creationId xmlns:a16="http://schemas.microsoft.com/office/drawing/2014/main" id="{3CDAB1CF-11F1-48D4-BF36-51B44931B63B}"/>
              </a:ext>
            </a:extLst>
          </p:cNvPr>
          <p:cNvSpPr/>
          <p:nvPr/>
        </p:nvSpPr>
        <p:spPr>
          <a:xfrm>
            <a:off x="6854054" y="3928670"/>
            <a:ext cx="1055414" cy="9939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47500" lnSpcReduction="20000"/>
          </a:bodyPr>
          <a:lstStyle/>
          <a:p>
            <a:pPr algn="l">
              <a:lnSpc>
                <a:spcPct val="130000"/>
              </a:lnSpc>
            </a:pPr>
            <a:r>
              <a:rPr kumimoji="1" lang="zh-CN" altLang="en-US" sz="2000" dirty="0">
                <a:solidFill>
                  <a:schemeClr val="tx1">
                    <a:lumMod val="75000"/>
                    <a:lumOff val="25000"/>
                  </a:schemeClr>
                </a:solidFill>
              </a:rPr>
              <a:t>  数据</a:t>
            </a:r>
            <a:endParaRPr kumimoji="1" lang="en-US" altLang="zh-CN" sz="2000" dirty="0">
              <a:solidFill>
                <a:schemeClr val="tx1">
                  <a:lumMod val="75000"/>
                  <a:lumOff val="25000"/>
                </a:schemeClr>
              </a:solidFill>
            </a:endParaRPr>
          </a:p>
          <a:p>
            <a:pPr algn="l">
              <a:lnSpc>
                <a:spcPct val="130000"/>
              </a:lnSpc>
            </a:pPr>
            <a:r>
              <a:rPr kumimoji="1" lang="zh-CN" altLang="en-US" sz="2000" dirty="0">
                <a:solidFill>
                  <a:schemeClr val="tx1">
                    <a:lumMod val="75000"/>
                    <a:lumOff val="25000"/>
                  </a:schemeClr>
                </a:solidFill>
              </a:rPr>
              <a:t>  结构</a:t>
            </a:r>
          </a:p>
        </p:txBody>
      </p:sp>
      <p:sp>
        <p:nvSpPr>
          <p:cNvPr id="13" name="椭圆 12">
            <a:extLst>
              <a:ext uri="{FF2B5EF4-FFF2-40B4-BE49-F238E27FC236}">
                <a16:creationId xmlns:a16="http://schemas.microsoft.com/office/drawing/2014/main" id="{5DFC8E52-5134-4CBB-9E70-8FA30793A952}"/>
              </a:ext>
            </a:extLst>
          </p:cNvPr>
          <p:cNvSpPr/>
          <p:nvPr/>
        </p:nvSpPr>
        <p:spPr>
          <a:xfrm>
            <a:off x="9117077" y="3928670"/>
            <a:ext cx="1055414" cy="9939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70000" lnSpcReduction="20000"/>
          </a:bodyPr>
          <a:lstStyle/>
          <a:p>
            <a:pPr algn="l">
              <a:lnSpc>
                <a:spcPct val="130000"/>
              </a:lnSpc>
            </a:pPr>
            <a:r>
              <a:rPr kumimoji="1" lang="zh-CN" altLang="en-US" sz="2000" dirty="0">
                <a:solidFill>
                  <a:schemeClr val="tx1">
                    <a:lumMod val="75000"/>
                    <a:lumOff val="25000"/>
                  </a:schemeClr>
                </a:solidFill>
              </a:rPr>
              <a:t>计组</a:t>
            </a:r>
          </a:p>
        </p:txBody>
      </p:sp>
      <p:sp>
        <p:nvSpPr>
          <p:cNvPr id="14" name="椭圆 13">
            <a:extLst>
              <a:ext uri="{FF2B5EF4-FFF2-40B4-BE49-F238E27FC236}">
                <a16:creationId xmlns:a16="http://schemas.microsoft.com/office/drawing/2014/main" id="{5D3A703F-8ED2-4128-9A9F-DEEA1DA97C0E}"/>
              </a:ext>
            </a:extLst>
          </p:cNvPr>
          <p:cNvSpPr/>
          <p:nvPr/>
        </p:nvSpPr>
        <p:spPr>
          <a:xfrm>
            <a:off x="9897209" y="5332542"/>
            <a:ext cx="1055414" cy="100678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47500" lnSpcReduction="20000"/>
          </a:bodyPr>
          <a:lstStyle/>
          <a:p>
            <a:pPr algn="l">
              <a:lnSpc>
                <a:spcPct val="130000"/>
              </a:lnSpc>
            </a:pPr>
            <a:r>
              <a:rPr kumimoji="1" lang="zh-CN" altLang="en-US" sz="2000" dirty="0">
                <a:solidFill>
                  <a:schemeClr val="tx1">
                    <a:lumMod val="75000"/>
                    <a:lumOff val="25000"/>
                  </a:schemeClr>
                </a:solidFill>
              </a:rPr>
              <a:t>  微机</a:t>
            </a:r>
            <a:endParaRPr kumimoji="1" lang="en-US" altLang="zh-CN" sz="2000" dirty="0">
              <a:solidFill>
                <a:schemeClr val="tx1">
                  <a:lumMod val="75000"/>
                  <a:lumOff val="25000"/>
                </a:schemeClr>
              </a:solidFill>
            </a:endParaRPr>
          </a:p>
          <a:p>
            <a:pPr algn="l">
              <a:lnSpc>
                <a:spcPct val="130000"/>
              </a:lnSpc>
            </a:pPr>
            <a:r>
              <a:rPr kumimoji="1" lang="zh-CN" altLang="en-US" sz="2000" dirty="0">
                <a:solidFill>
                  <a:schemeClr val="tx1">
                    <a:lumMod val="75000"/>
                    <a:lumOff val="25000"/>
                  </a:schemeClr>
                </a:solidFill>
              </a:rPr>
              <a:t>  接口</a:t>
            </a:r>
          </a:p>
        </p:txBody>
      </p:sp>
      <p:sp>
        <p:nvSpPr>
          <p:cNvPr id="15" name="椭圆 14">
            <a:extLst>
              <a:ext uri="{FF2B5EF4-FFF2-40B4-BE49-F238E27FC236}">
                <a16:creationId xmlns:a16="http://schemas.microsoft.com/office/drawing/2014/main" id="{0562A511-462A-411D-8466-292C8DF35253}"/>
              </a:ext>
            </a:extLst>
          </p:cNvPr>
          <p:cNvSpPr/>
          <p:nvPr/>
        </p:nvSpPr>
        <p:spPr>
          <a:xfrm>
            <a:off x="5326229" y="5332542"/>
            <a:ext cx="1055414" cy="99391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70000" lnSpcReduction="20000"/>
          </a:bodyPr>
          <a:lstStyle/>
          <a:p>
            <a:pPr algn="l">
              <a:lnSpc>
                <a:spcPct val="130000"/>
              </a:lnSpc>
            </a:pPr>
            <a:r>
              <a:rPr kumimoji="1" lang="zh-CN" altLang="en-US" sz="2000" dirty="0">
                <a:solidFill>
                  <a:schemeClr val="tx1">
                    <a:lumMod val="75000"/>
                    <a:lumOff val="25000"/>
                  </a:schemeClr>
                </a:solidFill>
              </a:rPr>
              <a:t>计导</a:t>
            </a:r>
          </a:p>
        </p:txBody>
      </p:sp>
      <p:cxnSp>
        <p:nvCxnSpPr>
          <p:cNvPr id="17" name="直接箭头连接符 16">
            <a:extLst>
              <a:ext uri="{FF2B5EF4-FFF2-40B4-BE49-F238E27FC236}">
                <a16:creationId xmlns:a16="http://schemas.microsoft.com/office/drawing/2014/main" id="{A413EF86-3B33-4F49-BD8A-B6B974D384E1}"/>
              </a:ext>
            </a:extLst>
          </p:cNvPr>
          <p:cNvCxnSpPr>
            <a:cxnSpLocks/>
            <a:stCxn id="15" idx="6"/>
            <a:endCxn id="11" idx="2"/>
          </p:cNvCxnSpPr>
          <p:nvPr/>
        </p:nvCxnSpPr>
        <p:spPr>
          <a:xfrm flipV="1">
            <a:off x="6381643" y="5815162"/>
            <a:ext cx="472411" cy="143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C9E292C-92A3-4071-90F3-C4A69026243A}"/>
              </a:ext>
            </a:extLst>
          </p:cNvPr>
          <p:cNvCxnSpPr>
            <a:cxnSpLocks/>
            <a:stCxn id="8" idx="6"/>
            <a:endCxn id="12" idx="2"/>
          </p:cNvCxnSpPr>
          <p:nvPr/>
        </p:nvCxnSpPr>
        <p:spPr>
          <a:xfrm flipV="1">
            <a:off x="6381643" y="4425627"/>
            <a:ext cx="472411" cy="522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81A11EB-077A-478D-9BD2-76C177D939BE}"/>
              </a:ext>
            </a:extLst>
          </p:cNvPr>
          <p:cNvCxnSpPr>
            <a:cxnSpLocks/>
          </p:cNvCxnSpPr>
          <p:nvPr/>
        </p:nvCxnSpPr>
        <p:spPr>
          <a:xfrm flipV="1">
            <a:off x="7909468" y="4456395"/>
            <a:ext cx="1207609" cy="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F500692-D5B6-4520-94CE-7286714416CA}"/>
              </a:ext>
            </a:extLst>
          </p:cNvPr>
          <p:cNvCxnSpPr>
            <a:cxnSpLocks/>
          </p:cNvCxnSpPr>
          <p:nvPr/>
        </p:nvCxnSpPr>
        <p:spPr>
          <a:xfrm flipV="1">
            <a:off x="7909468" y="5808726"/>
            <a:ext cx="1987741" cy="64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0E8A315-83E6-4905-93CF-0B8E2321B111}"/>
              </a:ext>
            </a:extLst>
          </p:cNvPr>
          <p:cNvCxnSpPr>
            <a:cxnSpLocks/>
            <a:stCxn id="13" idx="5"/>
            <a:endCxn id="14" idx="0"/>
          </p:cNvCxnSpPr>
          <p:nvPr/>
        </p:nvCxnSpPr>
        <p:spPr>
          <a:xfrm>
            <a:off x="10017929" y="4777028"/>
            <a:ext cx="406987" cy="55551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5639ECE-7474-4111-B478-231DE28ECA3D}"/>
              </a:ext>
            </a:extLst>
          </p:cNvPr>
          <p:cNvCxnSpPr>
            <a:cxnSpLocks/>
            <a:stCxn id="11" idx="0"/>
            <a:endCxn id="13" idx="3"/>
          </p:cNvCxnSpPr>
          <p:nvPr/>
        </p:nvCxnSpPr>
        <p:spPr>
          <a:xfrm flipV="1">
            <a:off x="7381761" y="4777028"/>
            <a:ext cx="1889878" cy="54117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59C57785-10AA-48F3-B250-12B3A9244CC7}"/>
              </a:ext>
            </a:extLst>
          </p:cNvPr>
          <p:cNvPicPr>
            <a:picLocks noChangeAspect="1"/>
          </p:cNvPicPr>
          <p:nvPr/>
        </p:nvPicPr>
        <p:blipFill rotWithShape="1">
          <a:blip r:embed="rId5"/>
          <a:srcRect t="11924"/>
          <a:stretch/>
        </p:blipFill>
        <p:spPr>
          <a:xfrm>
            <a:off x="10663634" y="6312118"/>
            <a:ext cx="1468033" cy="524769"/>
          </a:xfrm>
          <a:prstGeom prst="rect">
            <a:avLst/>
          </a:prstGeom>
        </p:spPr>
      </p:pic>
      <p:sp>
        <p:nvSpPr>
          <p:cNvPr id="22" name="标题 1">
            <a:extLst>
              <a:ext uri="{FF2B5EF4-FFF2-40B4-BE49-F238E27FC236}">
                <a16:creationId xmlns:a16="http://schemas.microsoft.com/office/drawing/2014/main" id="{BEFBE818-FECE-4084-88A8-61F4A52987B8}"/>
              </a:ext>
            </a:extLst>
          </p:cNvPr>
          <p:cNvSpPr>
            <a:spLocks noGrp="1"/>
          </p:cNvSpPr>
          <p:nvPr>
            <p:ph type="title"/>
          </p:nvPr>
        </p:nvSpPr>
        <p:spPr>
          <a:xfrm>
            <a:off x="926220" y="401170"/>
            <a:ext cx="8970989" cy="663575"/>
          </a:xfrm>
        </p:spPr>
        <p:txBody>
          <a:bodyPr/>
          <a:lstStyle/>
          <a:p>
            <a:r>
              <a:rPr lang="en-US" altLang="zh-CN" dirty="0"/>
              <a:t>6.2  C++</a:t>
            </a:r>
            <a:r>
              <a:rPr lang="zh-CN" altLang="en-US" dirty="0"/>
              <a:t>算法实现</a:t>
            </a:r>
          </a:p>
        </p:txBody>
      </p:sp>
    </p:spTree>
    <p:extLst>
      <p:ext uri="{BB962C8B-B14F-4D97-AF65-F5344CB8AC3E}">
        <p14:creationId xmlns:p14="http://schemas.microsoft.com/office/powerpoint/2010/main" val="273811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5" presetClass="path" presetSubtype="0" accel="50000" decel="50000" fill="hold" grpId="1" nodeType="withEffect">
                                  <p:stCondLst>
                                    <p:cond delay="0"/>
                                  </p:stCondLst>
                                  <p:childTnLst>
                                    <p:animMotion origin="layout" path="M 1.25E-6 1.48148E-6 L -0.40274 0.00393 " pathEditMode="relative" rAng="0" ptsTypes="AA">
                                      <p:cBhvr>
                                        <p:cTn id="9" dur="2000" fill="hold"/>
                                        <p:tgtEl>
                                          <p:spTgt spid="3"/>
                                        </p:tgtEl>
                                        <p:attrNameLst>
                                          <p:attrName>ppt_x</p:attrName>
                                          <p:attrName>ppt_y</p:attrName>
                                        </p:attrNameLst>
                                      </p:cBhvr>
                                      <p:rCtr x="-20143" y="185"/>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childTnLst>
                          </p:cTn>
                        </p:par>
                        <p:par>
                          <p:cTn id="59" fill="hold">
                            <p:stCondLst>
                              <p:cond delay="500"/>
                            </p:stCondLst>
                            <p:childTnLst>
                              <p:par>
                                <p:cTn id="60" presetID="10" presetClass="exit" presetSubtype="0" fill="hold" grpId="1" nodeType="after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par>
                          <p:cTn id="69" fill="hold">
                            <p:stCondLst>
                              <p:cond delay="1000"/>
                            </p:stCondLst>
                            <p:childTnLst>
                              <p:par>
                                <p:cTn id="70" presetID="10" presetClass="exit" presetSubtype="0" fill="hold" grpId="1" nodeType="afterEffect">
                                  <p:stCondLst>
                                    <p:cond delay="0"/>
                                  </p:stCondLst>
                                  <p:childTnLst>
                                    <p:animEffect transition="out" filter="fade">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10" presetClass="exit" presetSubtype="0" fill="hold" grpId="1" nodeType="after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3"/>
                                        </p:tgtEl>
                                      </p:cBhvr>
                                    </p:animEffect>
                                    <p:set>
                                      <p:cBhvr>
                                        <p:cTn id="79" dur="1" fill="hold">
                                          <p:stCondLst>
                                            <p:cond delay="499"/>
                                          </p:stCondLst>
                                        </p:cTn>
                                        <p:tgtEl>
                                          <p:spTgt spid="3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8"/>
                                        </p:tgtEl>
                                      </p:cBhvr>
                                    </p:animEffect>
                                    <p:set>
                                      <p:cBhvr>
                                        <p:cTn id="82" dur="1" fill="hold">
                                          <p:stCondLst>
                                            <p:cond delay="499"/>
                                          </p:stCondLst>
                                        </p:cTn>
                                        <p:tgtEl>
                                          <p:spTgt spid="28"/>
                                        </p:tgtEl>
                                        <p:attrNameLst>
                                          <p:attrName>style.visibility</p:attrName>
                                        </p:attrNameLst>
                                      </p:cBhvr>
                                      <p:to>
                                        <p:strVal val="hidden"/>
                                      </p:to>
                                    </p:set>
                                  </p:childTnLst>
                                </p:cTn>
                              </p:par>
                            </p:childTnLst>
                          </p:cTn>
                        </p:par>
                        <p:par>
                          <p:cTn id="83" fill="hold">
                            <p:stCondLst>
                              <p:cond delay="2000"/>
                            </p:stCondLst>
                            <p:childTnLst>
                              <p:par>
                                <p:cTn id="84" presetID="10" presetClass="exit" presetSubtype="0" fill="hold" grpId="1" nodeType="afterEffect">
                                  <p:stCondLst>
                                    <p:cond delay="0"/>
                                  </p:stCondLst>
                                  <p:childTnLst>
                                    <p:animEffect transition="out" filter="fade">
                                      <p:cBhvr>
                                        <p:cTn id="85" dur="500"/>
                                        <p:tgtEl>
                                          <p:spTgt spid="13"/>
                                        </p:tgtEl>
                                      </p:cBhvr>
                                    </p:animEffect>
                                    <p:set>
                                      <p:cBhvr>
                                        <p:cTn id="86" dur="1" fill="hold">
                                          <p:stCondLst>
                                            <p:cond delay="499"/>
                                          </p:stCondLst>
                                        </p:cTn>
                                        <p:tgtEl>
                                          <p:spTgt spid="1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0"/>
                                        </p:tgtEl>
                                      </p:cBhvr>
                                    </p:animEffect>
                                    <p:set>
                                      <p:cBhvr>
                                        <p:cTn id="89" dur="1" fill="hold">
                                          <p:stCondLst>
                                            <p:cond delay="499"/>
                                          </p:stCondLst>
                                        </p:cTn>
                                        <p:tgtEl>
                                          <p:spTgt spid="30"/>
                                        </p:tgtEl>
                                        <p:attrNameLst>
                                          <p:attrName>style.visibility</p:attrName>
                                        </p:attrNameLst>
                                      </p:cBhvr>
                                      <p:to>
                                        <p:strVal val="hidden"/>
                                      </p:to>
                                    </p:set>
                                  </p:childTnLst>
                                </p:cTn>
                              </p:par>
                            </p:childTnLst>
                          </p:cTn>
                        </p:par>
                        <p:par>
                          <p:cTn id="90" fill="hold">
                            <p:stCondLst>
                              <p:cond delay="2500"/>
                            </p:stCondLst>
                            <p:childTnLst>
                              <p:par>
                                <p:cTn id="91" presetID="10" presetClass="exit" presetSubtype="0" fill="hold" grpId="1" nodeType="afterEffect">
                                  <p:stCondLst>
                                    <p:cond delay="0"/>
                                  </p:stCondLst>
                                  <p:childTnLst>
                                    <p:animEffect transition="out" filter="fade">
                                      <p:cBhvr>
                                        <p:cTn id="92" dur="500"/>
                                        <p:tgtEl>
                                          <p:spTgt spid="14"/>
                                        </p:tgtEl>
                                      </p:cBhvr>
                                    </p:animEffect>
                                    <p:set>
                                      <p:cBhvr>
                                        <p:cTn id="93" dur="1" fill="hold">
                                          <p:stCondLst>
                                            <p:cond delay="499"/>
                                          </p:stCondLst>
                                        </p:cTn>
                                        <p:tgtEl>
                                          <p:spTgt spid="14"/>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8" grpId="0" animBg="1"/>
      <p:bldP spid="8"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F2BA3CCA-E63E-4CCB-9EA6-D2799F32843D}"/>
              </a:ext>
            </a:extLst>
          </p:cNvPr>
          <p:cNvPicPr/>
          <p:nvPr/>
        </p:nvPicPr>
        <p:blipFill>
          <a:blip r:embed="rId3">
            <a:extLst>
              <a:ext uri="{28A0092B-C50C-407E-A947-70E740481C1C}">
                <a14:useLocalDpi xmlns:a14="http://schemas.microsoft.com/office/drawing/2010/main" val="0"/>
              </a:ext>
            </a:extLst>
          </a:blip>
          <a:stretch>
            <a:fillRect/>
          </a:stretch>
        </p:blipFill>
        <p:spPr>
          <a:xfrm>
            <a:off x="353465" y="1598280"/>
            <a:ext cx="3972646" cy="4741048"/>
          </a:xfrm>
          <a:prstGeom prst="rect">
            <a:avLst/>
          </a:prstGeom>
        </p:spPr>
      </p:pic>
      <p:sp>
        <p:nvSpPr>
          <p:cNvPr id="8" name="文本框 7">
            <a:extLst>
              <a:ext uri="{FF2B5EF4-FFF2-40B4-BE49-F238E27FC236}">
                <a16:creationId xmlns:a16="http://schemas.microsoft.com/office/drawing/2014/main" id="{5BF62970-74BF-4DEC-AABA-E621E1B7F642}"/>
              </a:ext>
            </a:extLst>
          </p:cNvPr>
          <p:cNvSpPr txBox="1"/>
          <p:nvPr/>
        </p:nvSpPr>
        <p:spPr>
          <a:xfrm>
            <a:off x="4915222" y="1902171"/>
            <a:ext cx="5622150" cy="4317931"/>
          </a:xfrm>
          <a:prstGeom prst="rect">
            <a:avLst/>
          </a:prstGeom>
          <a:noFill/>
        </p:spPr>
        <p:txBody>
          <a:bodyPr wrap="square" lIns="180000" tIns="180000" rIns="180000" bIns="180000" rtlCol="0">
            <a:spAutoFit/>
          </a:bodyPr>
          <a:lstStyle/>
          <a:p>
            <a:pPr algn="just"/>
            <a:r>
              <a:rPr lang="en-US" altLang="zh-CN" sz="2800" b="1" kern="100" dirty="0">
                <a:effectLst/>
                <a:latin typeface="+mn-ea"/>
                <a:cs typeface="Times New Roman" panose="02020603050405020304" pitchFamily="18" charset="0"/>
              </a:rPr>
              <a:t>Step 3  </a:t>
            </a:r>
            <a:r>
              <a:rPr lang="zh-CN" altLang="zh-CN" sz="2800" b="1" kern="100" dirty="0">
                <a:latin typeface="+mn-ea"/>
                <a:cs typeface="Times New Roman" panose="02020603050405020304" pitchFamily="18" charset="0"/>
              </a:rPr>
              <a:t>课程分配策略</a:t>
            </a:r>
            <a:endParaRPr lang="en-US" altLang="zh-CN" sz="2800" kern="100" dirty="0">
              <a:latin typeface="+mn-ea"/>
              <a:cs typeface="Times New Roman" panose="02020603050405020304" pitchFamily="18" charset="0"/>
            </a:endParaRPr>
          </a:p>
          <a:p>
            <a:pPr algn="just"/>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zh-CN" sz="1600" b="1" kern="100" dirty="0">
                <a:latin typeface="+mn-ea"/>
                <a:cs typeface="Times New Roman" panose="02020603050405020304" pitchFamily="18" charset="0"/>
              </a:rPr>
              <a:t>均匀分布排课</a:t>
            </a:r>
          </a:p>
          <a:p>
            <a:pPr marL="342900" lvl="0" indent="-342900" algn="just">
              <a:buFont typeface="宋体" panose="02010600030101010101" pitchFamily="2" charset="-122"/>
              <a:buChar char="•"/>
            </a:pPr>
            <a:r>
              <a:rPr lang="zh-CN" altLang="zh-CN" sz="1600" kern="100" dirty="0">
                <a:latin typeface="+mn-ea"/>
                <a:cs typeface="Times New Roman" panose="02020603050405020304" pitchFamily="18" charset="0"/>
              </a:rPr>
              <a:t>初始化：设定每学期最大课程数为总课程数（可调整以优化分布）。</a:t>
            </a:r>
          </a:p>
          <a:p>
            <a:pPr marL="342900" lvl="0" indent="-342900" algn="just">
              <a:buFont typeface="宋体" panose="02010600030101010101" pitchFamily="2" charset="-122"/>
              <a:buChar char="•"/>
            </a:pPr>
            <a:r>
              <a:rPr lang="zh-CN" altLang="zh-CN" sz="1600" kern="100" dirty="0">
                <a:latin typeface="+mn-ea"/>
                <a:cs typeface="Times New Roman" panose="02020603050405020304" pitchFamily="18" charset="0"/>
              </a:rPr>
              <a:t>遍历排序结果：对选中的拓扑排序结果，依次尝试将课程分配到学期中。</a:t>
            </a:r>
          </a:p>
          <a:p>
            <a:pPr marL="342900" lvl="0" indent="-342900" algn="just">
              <a:buFont typeface="宋体" panose="02010600030101010101" pitchFamily="2" charset="-122"/>
              <a:buChar char="•"/>
            </a:pPr>
            <a:r>
              <a:rPr lang="zh-CN" altLang="zh-CN" sz="1600" kern="100" dirty="0">
                <a:latin typeface="+mn-ea"/>
                <a:cs typeface="Times New Roman" panose="02020603050405020304" pitchFamily="18" charset="0"/>
              </a:rPr>
              <a:t>约束条件检查：学分限制、先修关系、课程数量限制、更新学期</a:t>
            </a:r>
          </a:p>
          <a:p>
            <a:pPr marL="285750" indent="-285750" algn="just">
              <a:buFont typeface="Wingdings" panose="05000000000000000000" pitchFamily="2" charset="2"/>
              <a:buChar char="p"/>
            </a:pPr>
            <a:r>
              <a:rPr lang="zh-CN" altLang="zh-CN" sz="1600" b="1" kern="100" dirty="0">
                <a:latin typeface="+mn-ea"/>
                <a:cs typeface="Times New Roman" panose="02020603050405020304" pitchFamily="18" charset="0"/>
              </a:rPr>
              <a:t>先紧后松排课</a:t>
            </a:r>
          </a:p>
          <a:p>
            <a:pPr marL="342900" lvl="0" indent="-342900" algn="just">
              <a:buFont typeface="宋体" panose="02010600030101010101" pitchFamily="2" charset="-122"/>
              <a:buChar char="•"/>
            </a:pPr>
            <a:r>
              <a:rPr lang="zh-CN" altLang="zh-CN" sz="1600" kern="100" dirty="0">
                <a:latin typeface="+mn-ea"/>
                <a:cs typeface="Times New Roman" panose="02020603050405020304" pitchFamily="18" charset="0"/>
              </a:rPr>
              <a:t>初始化：根据总课程数和学期数计算每学期最大课程数。</a:t>
            </a:r>
          </a:p>
          <a:p>
            <a:pPr marL="342900" lvl="0" indent="-342900" algn="just">
              <a:buFont typeface="宋体" panose="02010600030101010101" pitchFamily="2" charset="-122"/>
              <a:buChar char="•"/>
            </a:pPr>
            <a:r>
              <a:rPr lang="zh-CN" altLang="zh-CN" sz="1600" kern="100" dirty="0">
                <a:latin typeface="+mn-ea"/>
                <a:cs typeface="Times New Roman" panose="02020603050405020304" pitchFamily="18" charset="0"/>
              </a:rPr>
              <a:t>排课流程：与均匀分布类似，但初始每学期最大课程数的设定不同，旨在使前几个学期尽量排满，后几个学期课程相对较少。</a:t>
            </a:r>
          </a:p>
          <a:p>
            <a:pPr algn="just">
              <a:lnSpc>
                <a:spcPct val="130000"/>
              </a:lnSpc>
              <a:spcAft>
                <a:spcPts val="600"/>
              </a:spcAft>
            </a:pPr>
            <a:endParaRPr kumimoji="1" lang="zh-CN" altLang="en-US" dirty="0">
              <a:solidFill>
                <a:schemeClr val="tx1">
                  <a:lumMod val="75000"/>
                  <a:lumOff val="25000"/>
                </a:schemeClr>
              </a:solidFill>
            </a:endParaRPr>
          </a:p>
        </p:txBody>
      </p:sp>
      <p:pic>
        <p:nvPicPr>
          <p:cNvPr id="9" name="图片 8">
            <a:extLst>
              <a:ext uri="{FF2B5EF4-FFF2-40B4-BE49-F238E27FC236}">
                <a16:creationId xmlns:a16="http://schemas.microsoft.com/office/drawing/2014/main" id="{91D64FA6-31B2-4035-8D12-D0A2E7790EC6}"/>
              </a:ext>
            </a:extLst>
          </p:cNvPr>
          <p:cNvPicPr>
            <a:picLocks noChangeAspect="1"/>
          </p:cNvPicPr>
          <p:nvPr/>
        </p:nvPicPr>
        <p:blipFill rotWithShape="1">
          <a:blip r:embed="rId4"/>
          <a:srcRect t="11924"/>
          <a:stretch/>
        </p:blipFill>
        <p:spPr>
          <a:xfrm>
            <a:off x="10415415" y="6157109"/>
            <a:ext cx="1621909" cy="579774"/>
          </a:xfrm>
          <a:prstGeom prst="rect">
            <a:avLst/>
          </a:prstGeom>
        </p:spPr>
      </p:pic>
      <p:sp>
        <p:nvSpPr>
          <p:cNvPr id="10" name="标题 1">
            <a:extLst>
              <a:ext uri="{FF2B5EF4-FFF2-40B4-BE49-F238E27FC236}">
                <a16:creationId xmlns:a16="http://schemas.microsoft.com/office/drawing/2014/main" id="{AB912BFD-FAC4-4D56-BA01-9E39DAB28F3B}"/>
              </a:ext>
            </a:extLst>
          </p:cNvPr>
          <p:cNvSpPr>
            <a:spLocks noGrp="1"/>
          </p:cNvSpPr>
          <p:nvPr>
            <p:ph type="title"/>
          </p:nvPr>
        </p:nvSpPr>
        <p:spPr>
          <a:xfrm>
            <a:off x="926220" y="401170"/>
            <a:ext cx="8970989" cy="663575"/>
          </a:xfrm>
        </p:spPr>
        <p:txBody>
          <a:bodyPr/>
          <a:lstStyle/>
          <a:p>
            <a:r>
              <a:rPr lang="en-US" altLang="zh-CN" dirty="0"/>
              <a:t>6.2  C++</a:t>
            </a:r>
            <a:r>
              <a:rPr lang="zh-CN" altLang="en-US" dirty="0"/>
              <a:t>算法实现</a:t>
            </a:r>
          </a:p>
        </p:txBody>
      </p:sp>
    </p:spTree>
    <p:extLst>
      <p:ext uri="{BB962C8B-B14F-4D97-AF65-F5344CB8AC3E}">
        <p14:creationId xmlns:p14="http://schemas.microsoft.com/office/powerpoint/2010/main" val="17627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F2BA3CCA-E63E-4CCB-9EA6-D2799F32843D}"/>
              </a:ext>
            </a:extLst>
          </p:cNvPr>
          <p:cNvPicPr/>
          <p:nvPr/>
        </p:nvPicPr>
        <p:blipFill>
          <a:blip r:embed="rId3">
            <a:extLst>
              <a:ext uri="{28A0092B-C50C-407E-A947-70E740481C1C}">
                <a14:useLocalDpi xmlns:a14="http://schemas.microsoft.com/office/drawing/2010/main" val="0"/>
              </a:ext>
            </a:extLst>
          </a:blip>
          <a:stretch>
            <a:fillRect/>
          </a:stretch>
        </p:blipFill>
        <p:spPr>
          <a:xfrm>
            <a:off x="353465" y="1598280"/>
            <a:ext cx="3972646" cy="4741048"/>
          </a:xfrm>
          <a:prstGeom prst="rect">
            <a:avLst/>
          </a:prstGeom>
        </p:spPr>
      </p:pic>
      <p:sp>
        <p:nvSpPr>
          <p:cNvPr id="8" name="文本框 7">
            <a:extLst>
              <a:ext uri="{FF2B5EF4-FFF2-40B4-BE49-F238E27FC236}">
                <a16:creationId xmlns:a16="http://schemas.microsoft.com/office/drawing/2014/main" id="{D91917D3-0281-4483-A398-DB8D5B86B80A}"/>
              </a:ext>
            </a:extLst>
          </p:cNvPr>
          <p:cNvSpPr txBox="1"/>
          <p:nvPr/>
        </p:nvSpPr>
        <p:spPr>
          <a:xfrm>
            <a:off x="4797681" y="1510606"/>
            <a:ext cx="5622150" cy="1779288"/>
          </a:xfrm>
          <a:prstGeom prst="rect">
            <a:avLst/>
          </a:prstGeom>
          <a:noFill/>
        </p:spPr>
        <p:txBody>
          <a:bodyPr wrap="square" lIns="180000" tIns="180000" rIns="180000" bIns="180000" rtlCol="0">
            <a:spAutoFit/>
          </a:bodyPr>
          <a:lstStyle/>
          <a:p>
            <a:pPr algn="just"/>
            <a:r>
              <a:rPr lang="en-US" altLang="zh-CN" sz="2800" b="1" kern="100" dirty="0">
                <a:effectLst/>
                <a:latin typeface="+mn-ea"/>
                <a:cs typeface="Times New Roman" panose="02020603050405020304" pitchFamily="18" charset="0"/>
              </a:rPr>
              <a:t>Step </a:t>
            </a:r>
            <a:r>
              <a:rPr lang="en-US" altLang="zh-CN" sz="2800" b="1" kern="100" dirty="0">
                <a:latin typeface="+mn-ea"/>
                <a:cs typeface="Times New Roman" panose="02020603050405020304" pitchFamily="18" charset="0"/>
              </a:rPr>
              <a:t>4</a:t>
            </a:r>
            <a:r>
              <a:rPr lang="en-US" altLang="zh-CN" sz="2800" b="1" kern="100" dirty="0">
                <a:effectLst/>
                <a:latin typeface="+mn-ea"/>
                <a:cs typeface="Times New Roman" panose="02020603050405020304" pitchFamily="18" charset="0"/>
              </a:rPr>
              <a:t>  </a:t>
            </a:r>
            <a:r>
              <a:rPr lang="zh-CN" altLang="zh-CN" sz="2800" b="1" kern="100" dirty="0">
                <a:latin typeface="+mn-ea"/>
                <a:cs typeface="Times New Roman" panose="02020603050405020304" pitchFamily="18" charset="0"/>
              </a:rPr>
              <a:t>数据库更新</a:t>
            </a:r>
            <a:endParaRPr lang="en-US" altLang="zh-CN" sz="2800" kern="100" dirty="0">
              <a:latin typeface="+mn-ea"/>
              <a:cs typeface="Times New Roman" panose="02020603050405020304" pitchFamily="18" charset="0"/>
            </a:endParaRPr>
          </a:p>
          <a:p>
            <a:pPr algn="just"/>
            <a:endParaRPr lang="en-US" altLang="zh-CN" sz="1600" kern="100" dirty="0">
              <a:effectLst/>
              <a:latin typeface="+mn-ea"/>
              <a:cs typeface="Times New Roman" panose="02020603050405020304" pitchFamily="18" charset="0"/>
            </a:endParaRPr>
          </a:p>
          <a:p>
            <a:pPr marL="285750" indent="-285750" algn="just">
              <a:buFont typeface="Wingdings" panose="05000000000000000000" pitchFamily="2" charset="2"/>
              <a:buChar char="p"/>
            </a:pPr>
            <a:r>
              <a:rPr lang="zh-CN" altLang="zh-CN" sz="1600" kern="100" dirty="0">
                <a:latin typeface="+mn-ea"/>
                <a:cs typeface="Times New Roman" panose="02020603050405020304" pitchFamily="18" charset="0"/>
              </a:rPr>
              <a:t>完成课程分配后，将每个学生的课程安排（包括课程名、课头、学期）更新到数据库的学生表中。</a:t>
            </a:r>
          </a:p>
          <a:p>
            <a:pPr marL="342900" lvl="0" indent="-342900" algn="just">
              <a:buFont typeface="宋体" panose="02010600030101010101" pitchFamily="2" charset="-122"/>
              <a:buChar char="•"/>
            </a:pPr>
            <a:endParaRPr lang="zh-CN" altLang="zh-CN" sz="1600" kern="100" dirty="0">
              <a:latin typeface="+mn-ea"/>
              <a:cs typeface="Times New Roman" panose="02020603050405020304" pitchFamily="18" charset="0"/>
            </a:endParaRPr>
          </a:p>
        </p:txBody>
      </p:sp>
      <p:pic>
        <p:nvPicPr>
          <p:cNvPr id="5" name="图形 4" descr="用户 纯色填充">
            <a:extLst>
              <a:ext uri="{FF2B5EF4-FFF2-40B4-BE49-F238E27FC236}">
                <a16:creationId xmlns:a16="http://schemas.microsoft.com/office/drawing/2014/main" id="{0E8992A0-1C5C-434D-96EB-78351E8652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3370" y="2590613"/>
            <a:ext cx="1824341" cy="1824341"/>
          </a:xfrm>
          <a:prstGeom prst="rect">
            <a:avLst/>
          </a:prstGeom>
        </p:spPr>
      </p:pic>
      <p:sp>
        <p:nvSpPr>
          <p:cNvPr id="9" name="文本框 8">
            <a:extLst>
              <a:ext uri="{FF2B5EF4-FFF2-40B4-BE49-F238E27FC236}">
                <a16:creationId xmlns:a16="http://schemas.microsoft.com/office/drawing/2014/main" id="{38FE8EF5-37C7-44E7-87C6-80840E1AF985}"/>
              </a:ext>
            </a:extLst>
          </p:cNvPr>
          <p:cNvSpPr txBox="1"/>
          <p:nvPr/>
        </p:nvSpPr>
        <p:spPr>
          <a:xfrm>
            <a:off x="6809296" y="3442120"/>
            <a:ext cx="1283117" cy="724512"/>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000" b="1" dirty="0">
                <a:solidFill>
                  <a:schemeClr val="bg1"/>
                </a:solidFill>
                <a:latin typeface="+mn-ea"/>
              </a:rPr>
              <a:t>update</a:t>
            </a:r>
            <a:endParaRPr kumimoji="1" lang="zh-CN" altLang="en-US" sz="2000" b="1" dirty="0">
              <a:solidFill>
                <a:schemeClr val="bg1"/>
              </a:solidFill>
              <a:latin typeface="+mn-ea"/>
            </a:endParaRPr>
          </a:p>
        </p:txBody>
      </p:sp>
      <p:graphicFrame>
        <p:nvGraphicFramePr>
          <p:cNvPr id="11" name="表格 11">
            <a:extLst>
              <a:ext uri="{FF2B5EF4-FFF2-40B4-BE49-F238E27FC236}">
                <a16:creationId xmlns:a16="http://schemas.microsoft.com/office/drawing/2014/main" id="{DB3333EC-7C59-44E1-80F5-606B4874B2BA}"/>
              </a:ext>
            </a:extLst>
          </p:cNvPr>
          <p:cNvGraphicFramePr>
            <a:graphicFrameLocks noGrp="1"/>
          </p:cNvGraphicFramePr>
          <p:nvPr>
            <p:extLst>
              <p:ext uri="{D42A27DB-BD31-4B8C-83A1-F6EECF244321}">
                <p14:modId xmlns:p14="http://schemas.microsoft.com/office/powerpoint/2010/main" val="2406487509"/>
              </p:ext>
            </p:extLst>
          </p:nvPr>
        </p:nvGraphicFramePr>
        <p:xfrm>
          <a:off x="4638024" y="4123838"/>
          <a:ext cx="5833888" cy="1463040"/>
        </p:xfrm>
        <a:graphic>
          <a:graphicData uri="http://schemas.openxmlformats.org/drawingml/2006/table">
            <a:tbl>
              <a:tblPr firstRow="1" bandRow="1">
                <a:tableStyleId>{5C22544A-7EE6-4342-B048-85BDC9FD1C3A}</a:tableStyleId>
              </a:tblPr>
              <a:tblGrid>
                <a:gridCol w="729236">
                  <a:extLst>
                    <a:ext uri="{9D8B030D-6E8A-4147-A177-3AD203B41FA5}">
                      <a16:colId xmlns:a16="http://schemas.microsoft.com/office/drawing/2014/main" val="2068474559"/>
                    </a:ext>
                  </a:extLst>
                </a:gridCol>
                <a:gridCol w="729236">
                  <a:extLst>
                    <a:ext uri="{9D8B030D-6E8A-4147-A177-3AD203B41FA5}">
                      <a16:colId xmlns:a16="http://schemas.microsoft.com/office/drawing/2014/main" val="3482037900"/>
                    </a:ext>
                  </a:extLst>
                </a:gridCol>
                <a:gridCol w="729236">
                  <a:extLst>
                    <a:ext uri="{9D8B030D-6E8A-4147-A177-3AD203B41FA5}">
                      <a16:colId xmlns:a16="http://schemas.microsoft.com/office/drawing/2014/main" val="3212610969"/>
                    </a:ext>
                  </a:extLst>
                </a:gridCol>
                <a:gridCol w="729236">
                  <a:extLst>
                    <a:ext uri="{9D8B030D-6E8A-4147-A177-3AD203B41FA5}">
                      <a16:colId xmlns:a16="http://schemas.microsoft.com/office/drawing/2014/main" val="1298876521"/>
                    </a:ext>
                  </a:extLst>
                </a:gridCol>
                <a:gridCol w="729236">
                  <a:extLst>
                    <a:ext uri="{9D8B030D-6E8A-4147-A177-3AD203B41FA5}">
                      <a16:colId xmlns:a16="http://schemas.microsoft.com/office/drawing/2014/main" val="332191927"/>
                    </a:ext>
                  </a:extLst>
                </a:gridCol>
                <a:gridCol w="729236">
                  <a:extLst>
                    <a:ext uri="{9D8B030D-6E8A-4147-A177-3AD203B41FA5}">
                      <a16:colId xmlns:a16="http://schemas.microsoft.com/office/drawing/2014/main" val="120627056"/>
                    </a:ext>
                  </a:extLst>
                </a:gridCol>
                <a:gridCol w="729236">
                  <a:extLst>
                    <a:ext uri="{9D8B030D-6E8A-4147-A177-3AD203B41FA5}">
                      <a16:colId xmlns:a16="http://schemas.microsoft.com/office/drawing/2014/main" val="3491636366"/>
                    </a:ext>
                  </a:extLst>
                </a:gridCol>
                <a:gridCol w="729236">
                  <a:extLst>
                    <a:ext uri="{9D8B030D-6E8A-4147-A177-3AD203B41FA5}">
                      <a16:colId xmlns:a16="http://schemas.microsoft.com/office/drawing/2014/main" val="1697804888"/>
                    </a:ext>
                  </a:extLst>
                </a:gridCol>
              </a:tblGrid>
              <a:tr h="365699">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extLst>
                  <a:ext uri="{0D108BD9-81ED-4DB2-BD59-A6C34878D82A}">
                    <a16:rowId xmlns:a16="http://schemas.microsoft.com/office/drawing/2014/main" val="880586003"/>
                  </a:ext>
                </a:extLst>
              </a:tr>
              <a:tr h="365699">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916653857"/>
                  </a:ext>
                </a:extLst>
              </a:tr>
              <a:tr h="365699">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922388476"/>
                  </a:ext>
                </a:extLst>
              </a:tr>
              <a:tr h="365699">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70654977"/>
                  </a:ext>
                </a:extLst>
              </a:tr>
            </a:tbl>
          </a:graphicData>
        </a:graphic>
      </p:graphicFrame>
      <p:pic>
        <p:nvPicPr>
          <p:cNvPr id="12" name="图片 11">
            <a:extLst>
              <a:ext uri="{FF2B5EF4-FFF2-40B4-BE49-F238E27FC236}">
                <a16:creationId xmlns:a16="http://schemas.microsoft.com/office/drawing/2014/main" id="{8DE6BAE9-A909-4BE9-883B-EA4FE121981E}"/>
              </a:ext>
            </a:extLst>
          </p:cNvPr>
          <p:cNvPicPr>
            <a:picLocks noChangeAspect="1"/>
          </p:cNvPicPr>
          <p:nvPr/>
        </p:nvPicPr>
        <p:blipFill rotWithShape="1">
          <a:blip r:embed="rId6"/>
          <a:srcRect t="11924"/>
          <a:stretch/>
        </p:blipFill>
        <p:spPr>
          <a:xfrm>
            <a:off x="10415415" y="6157109"/>
            <a:ext cx="1621909" cy="579774"/>
          </a:xfrm>
          <a:prstGeom prst="rect">
            <a:avLst/>
          </a:prstGeom>
        </p:spPr>
      </p:pic>
      <p:sp>
        <p:nvSpPr>
          <p:cNvPr id="13" name="标题 1">
            <a:extLst>
              <a:ext uri="{FF2B5EF4-FFF2-40B4-BE49-F238E27FC236}">
                <a16:creationId xmlns:a16="http://schemas.microsoft.com/office/drawing/2014/main" id="{07C0D6CC-3FC5-4E13-AFB7-FE4F69FFC34B}"/>
              </a:ext>
            </a:extLst>
          </p:cNvPr>
          <p:cNvSpPr>
            <a:spLocks noGrp="1"/>
          </p:cNvSpPr>
          <p:nvPr>
            <p:ph type="title"/>
          </p:nvPr>
        </p:nvSpPr>
        <p:spPr>
          <a:xfrm>
            <a:off x="926220" y="401170"/>
            <a:ext cx="8970989" cy="663575"/>
          </a:xfrm>
        </p:spPr>
        <p:txBody>
          <a:bodyPr/>
          <a:lstStyle/>
          <a:p>
            <a:r>
              <a:rPr lang="en-US" altLang="zh-CN" dirty="0"/>
              <a:t>6.2  C++</a:t>
            </a:r>
            <a:r>
              <a:rPr lang="zh-CN" altLang="en-US" dirty="0"/>
              <a:t>算法实现</a:t>
            </a:r>
          </a:p>
        </p:txBody>
      </p:sp>
    </p:spTree>
    <p:extLst>
      <p:ext uri="{BB962C8B-B14F-4D97-AF65-F5344CB8AC3E}">
        <p14:creationId xmlns:p14="http://schemas.microsoft.com/office/powerpoint/2010/main" val="153166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1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15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DA827532-B744-444F-8192-F9FFCE23D49B}"/>
              </a:ext>
            </a:extLst>
          </p:cNvPr>
          <p:cNvSpPr txBox="1"/>
          <p:nvPr/>
        </p:nvSpPr>
        <p:spPr>
          <a:xfrm>
            <a:off x="127141" y="2943690"/>
            <a:ext cx="1380880" cy="1163222"/>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000" b="1" dirty="0">
                <a:solidFill>
                  <a:schemeClr val="bg1">
                    <a:lumMod val="75000"/>
                  </a:schemeClr>
                </a:solidFill>
              </a:rPr>
              <a:t>courses</a:t>
            </a:r>
            <a:endParaRPr kumimoji="1" lang="zh-CN" altLang="en-US" sz="2000" b="1" dirty="0">
              <a:solidFill>
                <a:schemeClr val="bg1">
                  <a:lumMod val="75000"/>
                </a:schemeClr>
              </a:solidFill>
            </a:endParaRPr>
          </a:p>
          <a:p>
            <a:pPr algn="just">
              <a:lnSpc>
                <a:spcPct val="130000"/>
              </a:lnSpc>
              <a:spcAft>
                <a:spcPts val="600"/>
              </a:spcAft>
            </a:pPr>
            <a:endParaRPr kumimoji="1" lang="zh-CN" altLang="en-US" dirty="0">
              <a:solidFill>
                <a:schemeClr val="tx1">
                  <a:lumMod val="75000"/>
                  <a:lumOff val="25000"/>
                </a:schemeClr>
              </a:solidFill>
            </a:endParaRPr>
          </a:p>
        </p:txBody>
      </p:sp>
      <p:pic>
        <p:nvPicPr>
          <p:cNvPr id="8" name="图片 7">
            <a:extLst>
              <a:ext uri="{FF2B5EF4-FFF2-40B4-BE49-F238E27FC236}">
                <a16:creationId xmlns:a16="http://schemas.microsoft.com/office/drawing/2014/main" id="{7085B23B-E538-4EB8-8CA9-213ED542481B}"/>
              </a:ext>
            </a:extLst>
          </p:cNvPr>
          <p:cNvPicPr>
            <a:picLocks noChangeAspect="1"/>
          </p:cNvPicPr>
          <p:nvPr/>
        </p:nvPicPr>
        <p:blipFill>
          <a:blip r:embed="rId3"/>
          <a:stretch>
            <a:fillRect/>
          </a:stretch>
        </p:blipFill>
        <p:spPr>
          <a:xfrm>
            <a:off x="10805953" y="5936328"/>
            <a:ext cx="1220483" cy="832216"/>
          </a:xfrm>
          <a:prstGeom prst="rect">
            <a:avLst/>
          </a:prstGeom>
        </p:spPr>
      </p:pic>
      <p:graphicFrame>
        <p:nvGraphicFramePr>
          <p:cNvPr id="9" name="表格 9">
            <a:extLst>
              <a:ext uri="{FF2B5EF4-FFF2-40B4-BE49-F238E27FC236}">
                <a16:creationId xmlns:a16="http://schemas.microsoft.com/office/drawing/2014/main" id="{409BA433-BD38-4F1A-9B4F-49809E38D53A}"/>
              </a:ext>
            </a:extLst>
          </p:cNvPr>
          <p:cNvGraphicFramePr>
            <a:graphicFrameLocks noGrp="1"/>
          </p:cNvGraphicFramePr>
          <p:nvPr>
            <p:extLst>
              <p:ext uri="{D42A27DB-BD31-4B8C-83A1-F6EECF244321}">
                <p14:modId xmlns:p14="http://schemas.microsoft.com/office/powerpoint/2010/main" val="518510142"/>
              </p:ext>
            </p:extLst>
          </p:nvPr>
        </p:nvGraphicFramePr>
        <p:xfrm>
          <a:off x="1589932" y="1527708"/>
          <a:ext cx="4035337" cy="3964691"/>
        </p:xfrm>
        <a:graphic>
          <a:graphicData uri="http://schemas.openxmlformats.org/drawingml/2006/table">
            <a:tbl>
              <a:tblPr firstRow="1" bandRow="1">
                <a:tableStyleId>{5C22544A-7EE6-4342-B048-85BDC9FD1C3A}</a:tableStyleId>
              </a:tblPr>
              <a:tblGrid>
                <a:gridCol w="1371457">
                  <a:extLst>
                    <a:ext uri="{9D8B030D-6E8A-4147-A177-3AD203B41FA5}">
                      <a16:colId xmlns:a16="http://schemas.microsoft.com/office/drawing/2014/main" val="3558750969"/>
                    </a:ext>
                  </a:extLst>
                </a:gridCol>
                <a:gridCol w="1331940">
                  <a:extLst>
                    <a:ext uri="{9D8B030D-6E8A-4147-A177-3AD203B41FA5}">
                      <a16:colId xmlns:a16="http://schemas.microsoft.com/office/drawing/2014/main" val="1169142488"/>
                    </a:ext>
                  </a:extLst>
                </a:gridCol>
                <a:gridCol w="1331940">
                  <a:extLst>
                    <a:ext uri="{9D8B030D-6E8A-4147-A177-3AD203B41FA5}">
                      <a16:colId xmlns:a16="http://schemas.microsoft.com/office/drawing/2014/main" val="2131352549"/>
                    </a:ext>
                  </a:extLst>
                </a:gridCol>
              </a:tblGrid>
              <a:tr h="334603">
                <a:tc>
                  <a:txBody>
                    <a:bodyPr/>
                    <a:lstStyle/>
                    <a:p>
                      <a:r>
                        <a:rPr lang="zh-CN" altLang="en-US" sz="1100" dirty="0"/>
                        <a:t>字段名</a:t>
                      </a:r>
                    </a:p>
                  </a:txBody>
                  <a:tcPr/>
                </a:tc>
                <a:tc>
                  <a:txBody>
                    <a:bodyPr/>
                    <a:lstStyle/>
                    <a:p>
                      <a:r>
                        <a:rPr lang="zh-CN" altLang="en-US" sz="1100" dirty="0"/>
                        <a:t>数据类型</a:t>
                      </a:r>
                    </a:p>
                  </a:txBody>
                  <a:tcPr/>
                </a:tc>
                <a:tc>
                  <a:txBody>
                    <a:bodyPr/>
                    <a:lstStyle/>
                    <a:p>
                      <a:r>
                        <a:rPr lang="zh-CN" altLang="en-US" sz="1100" dirty="0"/>
                        <a:t>说明</a:t>
                      </a:r>
                    </a:p>
                  </a:txBody>
                  <a:tcPr/>
                </a:tc>
                <a:extLst>
                  <a:ext uri="{0D108BD9-81ED-4DB2-BD59-A6C34878D82A}">
                    <a16:rowId xmlns:a16="http://schemas.microsoft.com/office/drawing/2014/main" val="3980319385"/>
                  </a:ext>
                </a:extLst>
              </a:tr>
              <a:tr h="401033">
                <a:tc>
                  <a:txBody>
                    <a:bodyPr/>
                    <a:lstStyle/>
                    <a:p>
                      <a:r>
                        <a:rPr lang="en-US" sz="1400" b="1" u="none" dirty="0">
                          <a:effectLst/>
                        </a:rPr>
                        <a:t>course_id</a:t>
                      </a:r>
                    </a:p>
                  </a:txBody>
                  <a:tcPr marL="71438" marR="71438" marT="71438" marB="71438" anchor="ctr"/>
                </a:tc>
                <a:tc>
                  <a:txBody>
                    <a:bodyPr/>
                    <a:lstStyle/>
                    <a:p>
                      <a:r>
                        <a:rPr lang="en-US" sz="1400" dirty="0">
                          <a:effectLst/>
                        </a:rPr>
                        <a:t>int PK</a:t>
                      </a:r>
                    </a:p>
                  </a:txBody>
                  <a:tcPr marL="71438" marR="71438" marT="71438" marB="71438" anchor="ctr"/>
                </a:tc>
                <a:tc>
                  <a:txBody>
                    <a:bodyPr/>
                    <a:lstStyle/>
                    <a:p>
                      <a:r>
                        <a:rPr lang="zh-CN" altLang="en-US" sz="1400" dirty="0">
                          <a:effectLst/>
                        </a:rPr>
                        <a:t>课程号</a:t>
                      </a:r>
                      <a:endParaRPr lang="en-US" sz="1400" dirty="0">
                        <a:effectLst/>
                      </a:endParaRPr>
                    </a:p>
                  </a:txBody>
                  <a:tcPr marL="71438" marR="71438" marT="71438" marB="71438" anchor="ctr"/>
                </a:tc>
                <a:extLst>
                  <a:ext uri="{0D108BD9-81ED-4DB2-BD59-A6C34878D82A}">
                    <a16:rowId xmlns:a16="http://schemas.microsoft.com/office/drawing/2014/main" val="1784283891"/>
                  </a:ext>
                </a:extLst>
              </a:tr>
              <a:tr h="401033">
                <a:tc>
                  <a:txBody>
                    <a:bodyPr/>
                    <a:lstStyle/>
                    <a:p>
                      <a:r>
                        <a:rPr lang="en-US" sz="1400" b="1">
                          <a:effectLst/>
                        </a:rPr>
                        <a:t>course_name</a:t>
                      </a:r>
                    </a:p>
                  </a:txBody>
                  <a:tcPr marL="71438" marR="71438" marT="71438" marB="71438" anchor="ctr"/>
                </a:tc>
                <a:tc>
                  <a:txBody>
                    <a:bodyPr/>
                    <a:lstStyle/>
                    <a:p>
                      <a:r>
                        <a:rPr lang="en-US" sz="1400" dirty="0">
                          <a:effectLst/>
                        </a:rPr>
                        <a:t>varchar(45)</a:t>
                      </a:r>
                    </a:p>
                  </a:txBody>
                  <a:tcPr marL="71438" marR="71438" marT="71438" marB="71438" anchor="ctr"/>
                </a:tc>
                <a:tc>
                  <a:txBody>
                    <a:bodyPr/>
                    <a:lstStyle/>
                    <a:p>
                      <a:r>
                        <a:rPr lang="zh-CN" altLang="en-US" sz="1400" dirty="0">
                          <a:effectLst/>
                        </a:rPr>
                        <a:t>课程名</a:t>
                      </a:r>
                      <a:endParaRPr lang="en-US" sz="1400" dirty="0">
                        <a:effectLst/>
                      </a:endParaRPr>
                    </a:p>
                  </a:txBody>
                  <a:tcPr marL="71438" marR="71438" marT="71438" marB="71438" anchor="ctr"/>
                </a:tc>
                <a:extLst>
                  <a:ext uri="{0D108BD9-81ED-4DB2-BD59-A6C34878D82A}">
                    <a16:rowId xmlns:a16="http://schemas.microsoft.com/office/drawing/2014/main" val="441343670"/>
                  </a:ext>
                </a:extLst>
              </a:tr>
              <a:tr h="401033">
                <a:tc>
                  <a:txBody>
                    <a:bodyPr/>
                    <a:lstStyle/>
                    <a:p>
                      <a:r>
                        <a:rPr lang="en-US" sz="1400" b="1" dirty="0">
                          <a:effectLst/>
                        </a:rPr>
                        <a:t>course_credit</a:t>
                      </a:r>
                    </a:p>
                  </a:txBody>
                  <a:tcPr marL="71438" marR="71438" marT="71438" marB="71438" anchor="ctr"/>
                </a:tc>
                <a:tc>
                  <a:txBody>
                    <a:bodyPr/>
                    <a:lstStyle/>
                    <a:p>
                      <a:r>
                        <a:rPr lang="en-US" sz="1400">
                          <a:effectLst/>
                        </a:rPr>
                        <a:t>int</a:t>
                      </a:r>
                    </a:p>
                  </a:txBody>
                  <a:tcPr marL="71438" marR="71438" marT="71438" marB="71438" anchor="ctr"/>
                </a:tc>
                <a:tc>
                  <a:txBody>
                    <a:bodyPr/>
                    <a:lstStyle/>
                    <a:p>
                      <a:r>
                        <a:rPr lang="zh-CN" altLang="en-US" sz="1400" dirty="0">
                          <a:effectLst/>
                        </a:rPr>
                        <a:t>课程学分</a:t>
                      </a:r>
                      <a:endParaRPr lang="en-US" sz="1400" dirty="0">
                        <a:effectLst/>
                      </a:endParaRPr>
                    </a:p>
                  </a:txBody>
                  <a:tcPr marL="71438" marR="71438" marT="71438" marB="71438" anchor="ctr"/>
                </a:tc>
                <a:extLst>
                  <a:ext uri="{0D108BD9-81ED-4DB2-BD59-A6C34878D82A}">
                    <a16:rowId xmlns:a16="http://schemas.microsoft.com/office/drawing/2014/main" val="31422293"/>
                  </a:ext>
                </a:extLst>
              </a:tr>
              <a:tr h="401033">
                <a:tc>
                  <a:txBody>
                    <a:bodyPr/>
                    <a:lstStyle/>
                    <a:p>
                      <a:r>
                        <a:rPr lang="en-US" sz="1400" b="1">
                          <a:effectLst/>
                        </a:rPr>
                        <a:t>class_num</a:t>
                      </a:r>
                    </a:p>
                  </a:txBody>
                  <a:tcPr marL="71438" marR="71438" marT="71438" marB="71438" anchor="ctr"/>
                </a:tc>
                <a:tc>
                  <a:txBody>
                    <a:bodyPr/>
                    <a:lstStyle/>
                    <a:p>
                      <a:r>
                        <a:rPr lang="en-US" sz="1400">
                          <a:effectLst/>
                        </a:rPr>
                        <a:t>int</a:t>
                      </a:r>
                    </a:p>
                  </a:txBody>
                  <a:tcPr marL="71438" marR="71438" marT="71438" marB="71438" anchor="ctr"/>
                </a:tc>
                <a:tc>
                  <a:txBody>
                    <a:bodyPr/>
                    <a:lstStyle/>
                    <a:p>
                      <a:r>
                        <a:rPr lang="zh-CN" altLang="en-US" sz="1400" dirty="0">
                          <a:effectLst/>
                        </a:rPr>
                        <a:t>课头数</a:t>
                      </a:r>
                      <a:endParaRPr lang="en-US" sz="1400" dirty="0">
                        <a:effectLst/>
                      </a:endParaRPr>
                    </a:p>
                  </a:txBody>
                  <a:tcPr marL="71438" marR="71438" marT="71438" marB="71438" anchor="ctr"/>
                </a:tc>
                <a:extLst>
                  <a:ext uri="{0D108BD9-81ED-4DB2-BD59-A6C34878D82A}">
                    <a16:rowId xmlns:a16="http://schemas.microsoft.com/office/drawing/2014/main" val="4056826786"/>
                  </a:ext>
                </a:extLst>
              </a:tr>
              <a:tr h="466621">
                <a:tc>
                  <a:txBody>
                    <a:bodyPr/>
                    <a:lstStyle/>
                    <a:p>
                      <a:r>
                        <a:rPr lang="en-US" sz="1400" b="1">
                          <a:effectLst/>
                        </a:rPr>
                        <a:t>after_course</a:t>
                      </a:r>
                    </a:p>
                  </a:txBody>
                  <a:tcPr marL="71438" marR="71438" marT="71438" marB="71438" anchor="ctr"/>
                </a:tc>
                <a:tc>
                  <a:txBody>
                    <a:bodyPr/>
                    <a:lstStyle/>
                    <a:p>
                      <a:r>
                        <a:rPr lang="en-US" sz="1400">
                          <a:effectLst/>
                        </a:rPr>
                        <a:t>varchar(45)</a:t>
                      </a:r>
                    </a:p>
                  </a:txBody>
                  <a:tcPr marL="71438" marR="71438" marT="71438" marB="71438" anchor="ctr"/>
                </a:tc>
                <a:tc>
                  <a:txBody>
                    <a:bodyPr/>
                    <a:lstStyle/>
                    <a:p>
                      <a:r>
                        <a:rPr lang="zh-CN" altLang="en-US" sz="1400" dirty="0">
                          <a:effectLst/>
                        </a:rPr>
                        <a:t>先修关系</a:t>
                      </a:r>
                      <a:endParaRPr lang="en-US" sz="1400" dirty="0">
                        <a:effectLst/>
                      </a:endParaRPr>
                    </a:p>
                  </a:txBody>
                  <a:tcPr marL="71438" marR="71438" marT="71438" marB="71438" anchor="ctr"/>
                </a:tc>
                <a:extLst>
                  <a:ext uri="{0D108BD9-81ED-4DB2-BD59-A6C34878D82A}">
                    <a16:rowId xmlns:a16="http://schemas.microsoft.com/office/drawing/2014/main" val="3741061463"/>
                  </a:ext>
                </a:extLst>
              </a:tr>
              <a:tr h="401033">
                <a:tc>
                  <a:txBody>
                    <a:bodyPr/>
                    <a:lstStyle/>
                    <a:p>
                      <a:r>
                        <a:rPr lang="en-US" sz="1400" b="1">
                          <a:effectLst/>
                        </a:rPr>
                        <a:t>course_class1</a:t>
                      </a:r>
                    </a:p>
                  </a:txBody>
                  <a:tcPr marL="71438" marR="71438" marT="71438" marB="71438" anchor="ctr"/>
                </a:tc>
                <a:tc>
                  <a:txBody>
                    <a:bodyPr/>
                    <a:lstStyle/>
                    <a:p>
                      <a:r>
                        <a:rPr lang="en-US" sz="1400">
                          <a:effectLst/>
                        </a:rPr>
                        <a:t>varchar(45)</a:t>
                      </a:r>
                    </a:p>
                  </a:txBody>
                  <a:tcPr marL="71438" marR="71438" marT="71438" marB="71438" anchor="ctr"/>
                </a:tc>
                <a:tc>
                  <a:txBody>
                    <a:bodyPr/>
                    <a:lstStyle/>
                    <a:p>
                      <a:endParaRPr lang="en-US" sz="1400" dirty="0">
                        <a:effectLst/>
                      </a:endParaRPr>
                    </a:p>
                  </a:txBody>
                  <a:tcPr marL="71438" marR="71438" marT="71438" marB="71438" anchor="ctr">
                    <a:lnB w="12700" cmpd="sng">
                      <a:noFill/>
                    </a:lnB>
                  </a:tcPr>
                </a:tc>
                <a:extLst>
                  <a:ext uri="{0D108BD9-81ED-4DB2-BD59-A6C34878D82A}">
                    <a16:rowId xmlns:a16="http://schemas.microsoft.com/office/drawing/2014/main" val="3432989644"/>
                  </a:ext>
                </a:extLst>
              </a:tr>
              <a:tr h="401033">
                <a:tc>
                  <a:txBody>
                    <a:bodyPr/>
                    <a:lstStyle/>
                    <a:p>
                      <a:r>
                        <a:rPr lang="en-US" sz="1400" b="1">
                          <a:effectLst/>
                        </a:rPr>
                        <a:t>course_class2</a:t>
                      </a:r>
                    </a:p>
                  </a:txBody>
                  <a:tcPr marL="71438" marR="71438" marT="71438" marB="71438" anchor="ctr"/>
                </a:tc>
                <a:tc>
                  <a:txBody>
                    <a:bodyPr/>
                    <a:lstStyle/>
                    <a:p>
                      <a:r>
                        <a:rPr lang="en-US" sz="1400">
                          <a:effectLst/>
                        </a:rPr>
                        <a:t>varchar(45)</a:t>
                      </a:r>
                    </a:p>
                  </a:txBody>
                  <a:tcPr marL="71438" marR="71438" marT="71438" marB="71438" anchor="ctr">
                    <a:lnR w="12700" cmpd="sng">
                      <a:noFill/>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effectLst/>
                        </a:rPr>
                        <a:t>课头号</a:t>
                      </a:r>
                      <a:endParaRPr lang="en-US" altLang="zh-CN" sz="1400" dirty="0">
                        <a:effectLst/>
                      </a:endParaRPr>
                    </a:p>
                  </a:txBody>
                  <a:tcPr marL="71438" marR="71438" marT="71438" marB="7143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7E9EF"/>
                    </a:solidFill>
                  </a:tcPr>
                </a:tc>
                <a:extLst>
                  <a:ext uri="{0D108BD9-81ED-4DB2-BD59-A6C34878D82A}">
                    <a16:rowId xmlns:a16="http://schemas.microsoft.com/office/drawing/2014/main" val="2665246565"/>
                  </a:ext>
                </a:extLst>
              </a:tr>
              <a:tr h="401033">
                <a:tc>
                  <a:txBody>
                    <a:bodyPr/>
                    <a:lstStyle/>
                    <a:p>
                      <a:r>
                        <a:rPr lang="en-US" sz="1400" b="1" dirty="0">
                          <a:effectLst/>
                        </a:rPr>
                        <a:t>course_class3</a:t>
                      </a:r>
                    </a:p>
                  </a:txBody>
                  <a:tcPr marL="71438" marR="71438" marT="71438" marB="71438" anchor="ctr"/>
                </a:tc>
                <a:tc>
                  <a:txBody>
                    <a:bodyPr/>
                    <a:lstStyle/>
                    <a:p>
                      <a:r>
                        <a:rPr lang="en-US" sz="1400" dirty="0">
                          <a:effectLst/>
                        </a:rPr>
                        <a:t>varchar(45)</a:t>
                      </a:r>
                    </a:p>
                  </a:txBody>
                  <a:tcPr marL="71438" marR="71438" marT="71438" marB="71438" anchor="ctr">
                    <a:lnR w="12700" cmpd="sng">
                      <a:noFill/>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effectLst/>
                      </a:endParaRPr>
                    </a:p>
                  </a:txBody>
                  <a:tcPr marL="71438" marR="71438" marT="71438" marB="71438"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0118827"/>
                  </a:ext>
                </a:extLst>
              </a:tr>
              <a:tr h="292180">
                <a:tc>
                  <a:txBody>
                    <a:bodyPr/>
                    <a:lstStyle/>
                    <a:p>
                      <a:r>
                        <a:rPr lang="en-US" altLang="zh-CN" sz="1400" b="1" dirty="0">
                          <a:effectLst/>
                        </a:rPr>
                        <a:t>choice</a:t>
                      </a:r>
                      <a:endParaRPr lang="en-US" sz="1400" b="1" dirty="0">
                        <a:effectLst/>
                      </a:endParaRPr>
                    </a:p>
                  </a:txBody>
                  <a:tcPr marL="71438" marR="71438" marT="71438" marB="71438" anchor="ctr"/>
                </a:tc>
                <a:tc>
                  <a:txBody>
                    <a:bodyPr/>
                    <a:lstStyle/>
                    <a:p>
                      <a:r>
                        <a:rPr lang="en-US" altLang="zh-CN" sz="1400" dirty="0">
                          <a:effectLst/>
                        </a:rPr>
                        <a:t>varchar(45)</a:t>
                      </a:r>
                    </a:p>
                  </a:txBody>
                  <a:tcPr marL="71438" marR="71438" marT="71438" marB="71438" anchor="ctr">
                    <a:lnR w="12700" cmpd="sng">
                      <a:noFill/>
                    </a:lnR>
                  </a:tcPr>
                </a:tc>
                <a:tc>
                  <a:txBody>
                    <a:bodyPr/>
                    <a:lstStyle/>
                    <a:p>
                      <a:r>
                        <a:rPr lang="zh-CN" altLang="en-US" sz="1400" dirty="0">
                          <a:effectLst/>
                        </a:rPr>
                        <a:t>课头选择</a:t>
                      </a:r>
                      <a:endParaRPr lang="en-US" sz="1400" dirty="0">
                        <a:effectLst/>
                      </a:endParaRPr>
                    </a:p>
                  </a:txBody>
                  <a:tcPr marL="71438" marR="71438" marT="71438" marB="7143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56280105"/>
                  </a:ext>
                </a:extLst>
              </a:tr>
            </a:tbl>
          </a:graphicData>
        </a:graphic>
      </p:graphicFrame>
      <p:graphicFrame>
        <p:nvGraphicFramePr>
          <p:cNvPr id="10" name="表格 9">
            <a:extLst>
              <a:ext uri="{FF2B5EF4-FFF2-40B4-BE49-F238E27FC236}">
                <a16:creationId xmlns:a16="http://schemas.microsoft.com/office/drawing/2014/main" id="{94687F62-CB31-4B0E-8CC1-19DDD32F5F00}"/>
              </a:ext>
            </a:extLst>
          </p:cNvPr>
          <p:cNvGraphicFramePr>
            <a:graphicFrameLocks noGrp="1"/>
          </p:cNvGraphicFramePr>
          <p:nvPr>
            <p:extLst>
              <p:ext uri="{D42A27DB-BD31-4B8C-83A1-F6EECF244321}">
                <p14:modId xmlns:p14="http://schemas.microsoft.com/office/powerpoint/2010/main" val="3735073354"/>
              </p:ext>
            </p:extLst>
          </p:nvPr>
        </p:nvGraphicFramePr>
        <p:xfrm>
          <a:off x="6991636" y="1376280"/>
          <a:ext cx="4670593" cy="4512956"/>
        </p:xfrm>
        <a:graphic>
          <a:graphicData uri="http://schemas.openxmlformats.org/drawingml/2006/table">
            <a:tbl>
              <a:tblPr firstRow="1" bandRow="1">
                <a:tableStyleId>{5C22544A-7EE6-4342-B048-85BDC9FD1C3A}</a:tableStyleId>
              </a:tblPr>
              <a:tblGrid>
                <a:gridCol w="1596979">
                  <a:extLst>
                    <a:ext uri="{9D8B030D-6E8A-4147-A177-3AD203B41FA5}">
                      <a16:colId xmlns:a16="http://schemas.microsoft.com/office/drawing/2014/main" val="3558750969"/>
                    </a:ext>
                  </a:extLst>
                </a:gridCol>
                <a:gridCol w="1536807">
                  <a:extLst>
                    <a:ext uri="{9D8B030D-6E8A-4147-A177-3AD203B41FA5}">
                      <a16:colId xmlns:a16="http://schemas.microsoft.com/office/drawing/2014/main" val="1169142488"/>
                    </a:ext>
                  </a:extLst>
                </a:gridCol>
                <a:gridCol w="1536807">
                  <a:extLst>
                    <a:ext uri="{9D8B030D-6E8A-4147-A177-3AD203B41FA5}">
                      <a16:colId xmlns:a16="http://schemas.microsoft.com/office/drawing/2014/main" val="2131352549"/>
                    </a:ext>
                  </a:extLst>
                </a:gridCol>
              </a:tblGrid>
              <a:tr h="254307">
                <a:tc>
                  <a:txBody>
                    <a:bodyPr/>
                    <a:lstStyle/>
                    <a:p>
                      <a:r>
                        <a:rPr lang="zh-CN" altLang="en-US" sz="1100" dirty="0"/>
                        <a:t>字段名</a:t>
                      </a:r>
                    </a:p>
                  </a:txBody>
                  <a:tcPr/>
                </a:tc>
                <a:tc>
                  <a:txBody>
                    <a:bodyPr/>
                    <a:lstStyle/>
                    <a:p>
                      <a:r>
                        <a:rPr lang="zh-CN" altLang="en-US" sz="1100" dirty="0"/>
                        <a:t>数据类型</a:t>
                      </a:r>
                    </a:p>
                  </a:txBody>
                  <a:tcPr/>
                </a:tc>
                <a:tc>
                  <a:txBody>
                    <a:bodyPr/>
                    <a:lstStyle/>
                    <a:p>
                      <a:r>
                        <a:rPr lang="zh-CN" altLang="en-US" sz="1100" dirty="0"/>
                        <a:t>说明</a:t>
                      </a:r>
                    </a:p>
                  </a:txBody>
                  <a:tcPr/>
                </a:tc>
                <a:extLst>
                  <a:ext uri="{0D108BD9-81ED-4DB2-BD59-A6C34878D82A}">
                    <a16:rowId xmlns:a16="http://schemas.microsoft.com/office/drawing/2014/main" val="3980319385"/>
                  </a:ext>
                </a:extLst>
              </a:tr>
              <a:tr h="379592">
                <a:tc>
                  <a:txBody>
                    <a:bodyPr/>
                    <a:lstStyle/>
                    <a:p>
                      <a:r>
                        <a:rPr lang="en-US" sz="1600" b="0" u="none" dirty="0">
                          <a:effectLst/>
                        </a:rPr>
                        <a:t>student_id</a:t>
                      </a:r>
                    </a:p>
                  </a:txBody>
                  <a:tcPr marL="71438" marR="71438" marT="71438" marB="71438" anchor="ctr"/>
                </a:tc>
                <a:tc>
                  <a:txBody>
                    <a:bodyPr/>
                    <a:lstStyle/>
                    <a:p>
                      <a:r>
                        <a:rPr lang="en-US" sz="1600" dirty="0">
                          <a:effectLst/>
                        </a:rPr>
                        <a:t>int PK</a:t>
                      </a:r>
                    </a:p>
                  </a:txBody>
                  <a:tcPr marL="71438" marR="71438" marT="71438" marB="71438" anchor="ctr"/>
                </a:tc>
                <a:tc>
                  <a:txBody>
                    <a:bodyPr/>
                    <a:lstStyle/>
                    <a:p>
                      <a:r>
                        <a:rPr lang="zh-CN" altLang="en-US" sz="1100" dirty="0">
                          <a:effectLst/>
                        </a:rPr>
                        <a:t>学生学号</a:t>
                      </a:r>
                      <a:endParaRPr lang="en-US" sz="1100" dirty="0">
                        <a:effectLst/>
                      </a:endParaRPr>
                    </a:p>
                  </a:txBody>
                  <a:tcPr marL="71438" marR="71438" marT="71438" marB="71438" anchor="ctr"/>
                </a:tc>
                <a:extLst>
                  <a:ext uri="{0D108BD9-81ED-4DB2-BD59-A6C34878D82A}">
                    <a16:rowId xmlns:a16="http://schemas.microsoft.com/office/drawing/2014/main" val="699175681"/>
                  </a:ext>
                </a:extLst>
              </a:tr>
              <a:tr h="379592">
                <a:tc>
                  <a:txBody>
                    <a:bodyPr/>
                    <a:lstStyle/>
                    <a:p>
                      <a:r>
                        <a:rPr lang="en-US" altLang="zh-CN" sz="1600" dirty="0">
                          <a:effectLst/>
                        </a:rPr>
                        <a:t>s</a:t>
                      </a:r>
                      <a:r>
                        <a:rPr lang="en-US" sz="1600" dirty="0">
                          <a:effectLst/>
                        </a:rPr>
                        <a:t>tudent_name</a:t>
                      </a:r>
                    </a:p>
                  </a:txBody>
                  <a:tcPr marL="71438" marR="71438" marT="71438" marB="71438" anchor="ctr"/>
                </a:tc>
                <a:tc>
                  <a:txBody>
                    <a:bodyPr/>
                    <a:lstStyle/>
                    <a:p>
                      <a:r>
                        <a:rPr lang="en-US" sz="1600">
                          <a:effectLst/>
                        </a:rPr>
                        <a:t>varchar(500)</a:t>
                      </a:r>
                    </a:p>
                  </a:txBody>
                  <a:tcPr marL="71438" marR="71438" marT="71438" marB="71438" anchor="ctr"/>
                </a:tc>
                <a:tc>
                  <a:txBody>
                    <a:bodyPr/>
                    <a:lstStyle/>
                    <a:p>
                      <a:r>
                        <a:rPr lang="zh-CN" altLang="en-US" sz="1100" dirty="0">
                          <a:effectLst/>
                        </a:rPr>
                        <a:t>学生名字</a:t>
                      </a:r>
                      <a:endParaRPr lang="en-US" sz="1100" dirty="0">
                        <a:effectLst/>
                      </a:endParaRPr>
                    </a:p>
                  </a:txBody>
                  <a:tcPr marL="71438" marR="71438" marT="71438" marB="71438" anchor="ctr"/>
                </a:tc>
                <a:extLst>
                  <a:ext uri="{0D108BD9-81ED-4DB2-BD59-A6C34878D82A}">
                    <a16:rowId xmlns:a16="http://schemas.microsoft.com/office/drawing/2014/main" val="2549087798"/>
                  </a:ext>
                </a:extLst>
              </a:tr>
              <a:tr h="379592">
                <a:tc>
                  <a:txBody>
                    <a:bodyPr/>
                    <a:lstStyle/>
                    <a:p>
                      <a:r>
                        <a:rPr lang="en-US" sz="1600" dirty="0">
                          <a:effectLst/>
                        </a:rPr>
                        <a:t>course_class1</a:t>
                      </a:r>
                    </a:p>
                  </a:txBody>
                  <a:tcPr marL="71438" marR="71438" marT="71438" marB="71438" anchor="ctr"/>
                </a:tc>
                <a:tc>
                  <a:txBody>
                    <a:bodyPr/>
                    <a:lstStyle/>
                    <a:p>
                      <a:r>
                        <a:rPr lang="en-US" sz="1600" dirty="0">
                          <a:effectLst/>
                        </a:rPr>
                        <a:t>varchar(500)</a:t>
                      </a:r>
                    </a:p>
                  </a:txBody>
                  <a:tcPr marL="71438" marR="71438" marT="71438" marB="71438" anchor="ctr"/>
                </a:tc>
                <a:tc>
                  <a:txBody>
                    <a:bodyPr/>
                    <a:lstStyle/>
                    <a:p>
                      <a:r>
                        <a:rPr lang="zh-CN" altLang="en-US" sz="1100" dirty="0">
                          <a:effectLst/>
                        </a:rPr>
                        <a:t>第一学期课程</a:t>
                      </a:r>
                      <a:endParaRPr lang="en-US" sz="1100" dirty="0">
                        <a:effectLst/>
                      </a:endParaRPr>
                    </a:p>
                  </a:txBody>
                  <a:tcPr marL="71438" marR="71438" marT="71438" marB="71438" anchor="ctr"/>
                </a:tc>
                <a:extLst>
                  <a:ext uri="{0D108BD9-81ED-4DB2-BD59-A6C34878D82A}">
                    <a16:rowId xmlns:a16="http://schemas.microsoft.com/office/drawing/2014/main" val="1637496942"/>
                  </a:ext>
                </a:extLst>
              </a:tr>
              <a:tr h="379592">
                <a:tc>
                  <a:txBody>
                    <a:bodyPr/>
                    <a:lstStyle/>
                    <a:p>
                      <a:r>
                        <a:rPr lang="en-US" altLang="zh-CN" sz="1600" dirty="0">
                          <a:effectLst/>
                        </a:rPr>
                        <a:t>Class_1</a:t>
                      </a:r>
                      <a:endParaRPr lang="en-US" sz="1600" dirty="0">
                        <a:effectLst/>
                      </a:endParaRP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varchar(500)</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effectLst/>
                        </a:rPr>
                        <a:t>第一学期课头</a:t>
                      </a:r>
                      <a:endParaRPr lang="en-US" altLang="zh-CN" sz="1100" dirty="0">
                        <a:effectLst/>
                      </a:endParaRPr>
                    </a:p>
                  </a:txBody>
                  <a:tcPr marL="71438" marR="71438" marT="71438" marB="71438" anchor="ctr"/>
                </a:tc>
                <a:extLst>
                  <a:ext uri="{0D108BD9-81ED-4DB2-BD59-A6C34878D82A}">
                    <a16:rowId xmlns:a16="http://schemas.microsoft.com/office/drawing/2014/main" val="23738142"/>
                  </a:ext>
                </a:extLst>
              </a:tr>
              <a:tr h="379592">
                <a:tc>
                  <a:txBody>
                    <a:bodyPr/>
                    <a:lstStyle/>
                    <a:p>
                      <a:r>
                        <a:rPr lang="en-US" sz="1600" dirty="0">
                          <a:effectLst/>
                        </a:rPr>
                        <a:t>course_class2</a:t>
                      </a:r>
                    </a:p>
                  </a:txBody>
                  <a:tcPr marL="71438" marR="71438" marT="71438" marB="71438" anchor="ctr"/>
                </a:tc>
                <a:tc>
                  <a:txBody>
                    <a:bodyPr/>
                    <a:lstStyle/>
                    <a:p>
                      <a:r>
                        <a:rPr lang="en-US" sz="1600" dirty="0">
                          <a:effectLst/>
                        </a:rPr>
                        <a:t>varchar(500)</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effectLst/>
                        </a:rPr>
                        <a:t>第二学期课程</a:t>
                      </a:r>
                      <a:endParaRPr lang="en-US" altLang="zh-CN" sz="1100" dirty="0">
                        <a:effectLst/>
                      </a:endParaRPr>
                    </a:p>
                  </a:txBody>
                  <a:tcPr marL="71438" marR="71438" marT="71438" marB="71438" anchor="ctr"/>
                </a:tc>
                <a:extLst>
                  <a:ext uri="{0D108BD9-81ED-4DB2-BD59-A6C34878D82A}">
                    <a16:rowId xmlns:a16="http://schemas.microsoft.com/office/drawing/2014/main" val="3839909553"/>
                  </a:ext>
                </a:extLst>
              </a:tr>
              <a:tr h="379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Class_2</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varchar(500)</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effectLst/>
                        </a:rPr>
                        <a:t>第二学期课头</a:t>
                      </a:r>
                      <a:endParaRPr lang="en-US" altLang="zh-CN" sz="1100" dirty="0">
                        <a:effectLst/>
                      </a:endParaRPr>
                    </a:p>
                  </a:txBody>
                  <a:tcPr marL="71438" marR="71438" marT="71438" marB="71438" anchor="ctr"/>
                </a:tc>
                <a:extLst>
                  <a:ext uri="{0D108BD9-81ED-4DB2-BD59-A6C34878D82A}">
                    <a16:rowId xmlns:a16="http://schemas.microsoft.com/office/drawing/2014/main" val="785356055"/>
                  </a:ext>
                </a:extLst>
              </a:tr>
              <a:tr h="379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a:t>
                      </a:r>
                    </a:p>
                  </a:txBody>
                  <a:tcPr marL="71438" marR="71438" marT="71438" marB="71438" anchor="ctr"/>
                </a:tc>
                <a:extLst>
                  <a:ext uri="{0D108BD9-81ED-4DB2-BD59-A6C34878D82A}">
                    <a16:rowId xmlns:a16="http://schemas.microsoft.com/office/drawing/2014/main" val="3324949719"/>
                  </a:ext>
                </a:extLst>
              </a:tr>
              <a:tr h="379592">
                <a:tc>
                  <a:txBody>
                    <a:bodyPr/>
                    <a:lstStyle/>
                    <a:p>
                      <a:r>
                        <a:rPr lang="en-US" sz="1600" dirty="0">
                          <a:effectLst/>
                        </a:rPr>
                        <a:t>course_class7</a:t>
                      </a:r>
                    </a:p>
                  </a:txBody>
                  <a:tcPr marL="71438" marR="71438" marT="71438" marB="71438" anchor="ctr"/>
                </a:tc>
                <a:tc>
                  <a:txBody>
                    <a:bodyPr/>
                    <a:lstStyle/>
                    <a:p>
                      <a:r>
                        <a:rPr lang="en-US" sz="1600" dirty="0">
                          <a:effectLst/>
                        </a:rPr>
                        <a:t>varchar(500)</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effectLst/>
                        </a:rPr>
                        <a:t>第七学期课程</a:t>
                      </a:r>
                      <a:endParaRPr lang="en-US" altLang="zh-CN" sz="1100" dirty="0">
                        <a:effectLst/>
                      </a:endParaRPr>
                    </a:p>
                  </a:txBody>
                  <a:tcPr marL="71438" marR="71438" marT="71438" marB="71438" anchor="ctr"/>
                </a:tc>
                <a:extLst>
                  <a:ext uri="{0D108BD9-81ED-4DB2-BD59-A6C34878D82A}">
                    <a16:rowId xmlns:a16="http://schemas.microsoft.com/office/drawing/2014/main" val="3092823273"/>
                  </a:ext>
                </a:extLst>
              </a:tr>
              <a:tr h="379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Class_7</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varchar(500)</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effectLst/>
                        </a:rPr>
                        <a:t>第七学期课头</a:t>
                      </a:r>
                      <a:endParaRPr lang="en-US" altLang="zh-CN" sz="1100" dirty="0">
                        <a:effectLst/>
                      </a:endParaRPr>
                    </a:p>
                  </a:txBody>
                  <a:tcPr marL="71438" marR="71438" marT="71438" marB="71438" anchor="ctr"/>
                </a:tc>
                <a:extLst>
                  <a:ext uri="{0D108BD9-81ED-4DB2-BD59-A6C34878D82A}">
                    <a16:rowId xmlns:a16="http://schemas.microsoft.com/office/drawing/2014/main" val="1845285010"/>
                  </a:ext>
                </a:extLst>
              </a:tr>
              <a:tr h="379592">
                <a:tc>
                  <a:txBody>
                    <a:bodyPr/>
                    <a:lstStyle/>
                    <a:p>
                      <a:r>
                        <a:rPr lang="en-US" sz="1600" dirty="0">
                          <a:effectLst/>
                        </a:rPr>
                        <a:t>course_class8</a:t>
                      </a:r>
                    </a:p>
                  </a:txBody>
                  <a:tcPr marL="71438" marR="71438" marT="71438" marB="71438" anchor="ctr"/>
                </a:tc>
                <a:tc>
                  <a:txBody>
                    <a:bodyPr/>
                    <a:lstStyle/>
                    <a:p>
                      <a:r>
                        <a:rPr lang="en-US" sz="1600" dirty="0">
                          <a:effectLst/>
                        </a:rPr>
                        <a:t>varchar(500)</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effectLst/>
                        </a:rPr>
                        <a:t>第八学期课程</a:t>
                      </a:r>
                      <a:endParaRPr lang="en-US" altLang="zh-CN" sz="1100" dirty="0">
                        <a:effectLst/>
                      </a:endParaRPr>
                    </a:p>
                  </a:txBody>
                  <a:tcPr marL="71438" marR="71438" marT="71438" marB="71438" anchor="ctr"/>
                </a:tc>
                <a:extLst>
                  <a:ext uri="{0D108BD9-81ED-4DB2-BD59-A6C34878D82A}">
                    <a16:rowId xmlns:a16="http://schemas.microsoft.com/office/drawing/2014/main" val="1456086097"/>
                  </a:ext>
                </a:extLst>
              </a:tr>
              <a:tr h="379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Class_8</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varchar(500)</a:t>
                      </a:r>
                    </a:p>
                  </a:txBody>
                  <a:tcPr marL="71438" marR="71438" marT="71438" marB="7143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effectLst/>
                        </a:rPr>
                        <a:t>第八学期课头</a:t>
                      </a:r>
                      <a:endParaRPr lang="en-US" altLang="zh-CN" sz="1100" dirty="0">
                        <a:effectLst/>
                      </a:endParaRPr>
                    </a:p>
                  </a:txBody>
                  <a:tcPr marL="71438" marR="71438" marT="71438" marB="71438" anchor="ctr"/>
                </a:tc>
                <a:extLst>
                  <a:ext uri="{0D108BD9-81ED-4DB2-BD59-A6C34878D82A}">
                    <a16:rowId xmlns:a16="http://schemas.microsoft.com/office/drawing/2014/main" val="2756957851"/>
                  </a:ext>
                </a:extLst>
              </a:tr>
            </a:tbl>
          </a:graphicData>
        </a:graphic>
      </p:graphicFrame>
      <p:sp>
        <p:nvSpPr>
          <p:cNvPr id="11" name="文本框 10">
            <a:extLst>
              <a:ext uri="{FF2B5EF4-FFF2-40B4-BE49-F238E27FC236}">
                <a16:creationId xmlns:a16="http://schemas.microsoft.com/office/drawing/2014/main" id="{C90240A2-E4FC-4995-8E36-59FCD46018B3}"/>
              </a:ext>
            </a:extLst>
          </p:cNvPr>
          <p:cNvSpPr txBox="1"/>
          <p:nvPr/>
        </p:nvSpPr>
        <p:spPr>
          <a:xfrm>
            <a:off x="-20742" y="2705001"/>
            <a:ext cx="1703299" cy="723999"/>
          </a:xfrm>
          <a:prstGeom prst="rect">
            <a:avLst/>
          </a:prstGeom>
          <a:noFill/>
        </p:spPr>
        <p:txBody>
          <a:bodyPr wrap="square" lIns="180000" tIns="180000" rIns="180000" bIns="180000" rtlCol="0">
            <a:spAutoFit/>
          </a:bodyPr>
          <a:lstStyle/>
          <a:p>
            <a:pPr algn="ctr">
              <a:lnSpc>
                <a:spcPct val="130000"/>
              </a:lnSpc>
              <a:spcAft>
                <a:spcPts val="600"/>
              </a:spcAft>
            </a:pPr>
            <a:r>
              <a:rPr kumimoji="1" lang="zh-CN" altLang="en-US" sz="2000" b="1" dirty="0">
                <a:solidFill>
                  <a:schemeClr val="tx1">
                    <a:lumMod val="75000"/>
                    <a:lumOff val="25000"/>
                  </a:schemeClr>
                </a:solidFill>
              </a:rPr>
              <a:t>课程信息表</a:t>
            </a:r>
            <a:endParaRPr kumimoji="1" lang="en-US" altLang="zh-CN" sz="2000" b="1" dirty="0">
              <a:solidFill>
                <a:schemeClr val="tx1">
                  <a:lumMod val="75000"/>
                  <a:lumOff val="25000"/>
                </a:schemeClr>
              </a:solidFill>
            </a:endParaRPr>
          </a:p>
        </p:txBody>
      </p:sp>
      <p:sp>
        <p:nvSpPr>
          <p:cNvPr id="12" name="文本框 11">
            <a:extLst>
              <a:ext uri="{FF2B5EF4-FFF2-40B4-BE49-F238E27FC236}">
                <a16:creationId xmlns:a16="http://schemas.microsoft.com/office/drawing/2014/main" id="{BC648376-511D-4795-A469-27B799CA6506}"/>
              </a:ext>
            </a:extLst>
          </p:cNvPr>
          <p:cNvSpPr txBox="1"/>
          <p:nvPr/>
        </p:nvSpPr>
        <p:spPr>
          <a:xfrm>
            <a:off x="5495200" y="2801302"/>
            <a:ext cx="1641022" cy="723999"/>
          </a:xfrm>
          <a:prstGeom prst="rect">
            <a:avLst/>
          </a:prstGeom>
          <a:noFill/>
        </p:spPr>
        <p:txBody>
          <a:bodyPr wrap="square" lIns="180000" tIns="180000" rIns="180000" bIns="180000" rtlCol="0">
            <a:spAutoFit/>
          </a:bodyPr>
          <a:lstStyle/>
          <a:p>
            <a:pPr algn="ctr">
              <a:lnSpc>
                <a:spcPct val="130000"/>
              </a:lnSpc>
              <a:spcAft>
                <a:spcPts val="600"/>
              </a:spcAft>
            </a:pPr>
            <a:r>
              <a:rPr kumimoji="1" lang="zh-CN" altLang="en-US" sz="2000" b="1" dirty="0">
                <a:solidFill>
                  <a:schemeClr val="tx1">
                    <a:lumMod val="75000"/>
                    <a:lumOff val="25000"/>
                  </a:schemeClr>
                </a:solidFill>
              </a:rPr>
              <a:t>选课信息表</a:t>
            </a:r>
            <a:endParaRPr kumimoji="1" lang="en-US" altLang="zh-CN" sz="2000" b="1" dirty="0">
              <a:solidFill>
                <a:schemeClr val="tx1">
                  <a:lumMod val="75000"/>
                  <a:lumOff val="25000"/>
                </a:schemeClr>
              </a:solidFill>
            </a:endParaRPr>
          </a:p>
        </p:txBody>
      </p:sp>
      <p:sp>
        <p:nvSpPr>
          <p:cNvPr id="14" name="文本框 13">
            <a:extLst>
              <a:ext uri="{FF2B5EF4-FFF2-40B4-BE49-F238E27FC236}">
                <a16:creationId xmlns:a16="http://schemas.microsoft.com/office/drawing/2014/main" id="{2A495C64-6E2B-4E13-91C1-4D08AC4E5652}"/>
              </a:ext>
            </a:extLst>
          </p:cNvPr>
          <p:cNvSpPr txBox="1"/>
          <p:nvPr/>
        </p:nvSpPr>
        <p:spPr>
          <a:xfrm>
            <a:off x="5587825" y="3085002"/>
            <a:ext cx="1510951" cy="1163222"/>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000" b="1" dirty="0">
                <a:solidFill>
                  <a:schemeClr val="bg1">
                    <a:lumMod val="75000"/>
                  </a:schemeClr>
                </a:solidFill>
              </a:rPr>
              <a:t>students</a:t>
            </a:r>
          </a:p>
          <a:p>
            <a:pPr algn="just">
              <a:lnSpc>
                <a:spcPct val="130000"/>
              </a:lnSpc>
              <a:spcAft>
                <a:spcPts val="600"/>
              </a:spcAft>
            </a:pPr>
            <a:endParaRPr kumimoji="1" lang="zh-CN" altLang="en-US" dirty="0">
              <a:solidFill>
                <a:schemeClr val="tx1">
                  <a:lumMod val="75000"/>
                  <a:lumOff val="25000"/>
                </a:schemeClr>
              </a:solidFill>
            </a:endParaRPr>
          </a:p>
        </p:txBody>
      </p:sp>
      <p:sp>
        <p:nvSpPr>
          <p:cNvPr id="15" name="标题 1">
            <a:extLst>
              <a:ext uri="{FF2B5EF4-FFF2-40B4-BE49-F238E27FC236}">
                <a16:creationId xmlns:a16="http://schemas.microsoft.com/office/drawing/2014/main" id="{BC0A6C5C-248E-4CC5-9146-CB6BC40F7BF9}"/>
              </a:ext>
            </a:extLst>
          </p:cNvPr>
          <p:cNvSpPr>
            <a:spLocks noGrp="1"/>
          </p:cNvSpPr>
          <p:nvPr>
            <p:ph type="title"/>
          </p:nvPr>
        </p:nvSpPr>
        <p:spPr>
          <a:xfrm>
            <a:off x="926220" y="401170"/>
            <a:ext cx="8970989" cy="663575"/>
          </a:xfrm>
        </p:spPr>
        <p:txBody>
          <a:bodyPr/>
          <a:lstStyle/>
          <a:p>
            <a:r>
              <a:rPr lang="en-US" altLang="zh-CN" dirty="0"/>
              <a:t>6.3  </a:t>
            </a:r>
            <a:r>
              <a:rPr lang="zh-CN" altLang="en-US" sz="3600" b="0" dirty="0"/>
              <a:t>数据库设计与实现</a:t>
            </a:r>
            <a:endParaRPr lang="zh-CN" altLang="en-US" dirty="0"/>
          </a:p>
        </p:txBody>
      </p:sp>
    </p:spTree>
    <p:extLst>
      <p:ext uri="{BB962C8B-B14F-4D97-AF65-F5344CB8AC3E}">
        <p14:creationId xmlns:p14="http://schemas.microsoft.com/office/powerpoint/2010/main" val="343613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67398-B7A5-B53A-FD99-1C9BCE2372E0}"/>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AFCDD9EB-3C06-1BD6-DB64-4EF690187961}"/>
              </a:ext>
            </a:extLst>
          </p:cNvPr>
          <p:cNvSpPr txBox="1"/>
          <p:nvPr/>
        </p:nvSpPr>
        <p:spPr>
          <a:xfrm>
            <a:off x="4910137" y="547775"/>
            <a:ext cx="2400300" cy="746143"/>
          </a:xfrm>
          <a:prstGeom prst="roundRect">
            <a:avLst>
              <a:gd name="adj" fmla="val 50000"/>
            </a:avLst>
          </a:prstGeom>
          <a:solidFill>
            <a:schemeClr val="accent6"/>
          </a:solidFill>
          <a:ln w="38100">
            <a:solidFill>
              <a:schemeClr val="accent1"/>
            </a:solidFill>
          </a:ln>
          <a:effectLst>
            <a:outerShdw blurRad="50800" dist="38100" dir="2700000" algn="tl" rotWithShape="0">
              <a:prstClr val="black">
                <a:alpha val="40000"/>
              </a:prstClr>
            </a:outerShdw>
          </a:effectLst>
        </p:spPr>
        <p:txBody>
          <a:bodyPr wrap="square" lIns="180000" tIns="180000" rIns="180000" bIns="180000" rtlCol="0">
            <a:spAutoFit/>
          </a:bodyPr>
          <a:lstStyle/>
          <a:p>
            <a:pPr algn="just">
              <a:lnSpc>
                <a:spcPct val="130000"/>
              </a:lnSpc>
              <a:spcAft>
                <a:spcPts val="600"/>
              </a:spcAft>
            </a:pPr>
            <a:endParaRPr kumimoji="1" lang="en-US" altLang="zh-CN" sz="2800" dirty="0">
              <a:solidFill>
                <a:srgbClr val="FF0000"/>
              </a:solidFill>
              <a:latin typeface="Rockwell Extra Bold" panose="02060903040505020403" pitchFamily="18" charset="0"/>
            </a:endParaRPr>
          </a:p>
        </p:txBody>
      </p:sp>
      <p:pic>
        <p:nvPicPr>
          <p:cNvPr id="5" name="图片 4">
            <a:extLst>
              <a:ext uri="{FF2B5EF4-FFF2-40B4-BE49-F238E27FC236}">
                <a16:creationId xmlns:a16="http://schemas.microsoft.com/office/drawing/2014/main" id="{D43A96C6-9462-F65F-1AEB-3CA41B7AD12C}"/>
              </a:ext>
            </a:extLst>
          </p:cNvPr>
          <p:cNvPicPr>
            <a:picLocks noChangeAspect="1"/>
          </p:cNvPicPr>
          <p:nvPr/>
        </p:nvPicPr>
        <p:blipFill>
          <a:blip r:embed="rId3"/>
          <a:stretch>
            <a:fillRect/>
          </a:stretch>
        </p:blipFill>
        <p:spPr>
          <a:xfrm>
            <a:off x="9861550" y="5905492"/>
            <a:ext cx="2084085" cy="686168"/>
          </a:xfrm>
          <a:prstGeom prst="rect">
            <a:avLst/>
          </a:prstGeom>
        </p:spPr>
      </p:pic>
      <p:sp>
        <p:nvSpPr>
          <p:cNvPr id="7" name="文本框 6">
            <a:extLst>
              <a:ext uri="{FF2B5EF4-FFF2-40B4-BE49-F238E27FC236}">
                <a16:creationId xmlns:a16="http://schemas.microsoft.com/office/drawing/2014/main" id="{05A55661-83D7-F424-A747-F888017C0004}"/>
              </a:ext>
            </a:extLst>
          </p:cNvPr>
          <p:cNvSpPr txBox="1"/>
          <p:nvPr/>
        </p:nvSpPr>
        <p:spPr>
          <a:xfrm>
            <a:off x="5167312" y="547775"/>
            <a:ext cx="1857375" cy="691921"/>
          </a:xfrm>
          <a:prstGeom prst="rect">
            <a:avLst/>
          </a:prstGeom>
          <a:noFill/>
        </p:spPr>
        <p:txBody>
          <a:bodyPr wrap="square">
            <a:spAutoFit/>
          </a:bodyPr>
          <a:lstStyle/>
          <a:p>
            <a:pPr algn="ctr">
              <a:lnSpc>
                <a:spcPct val="130000"/>
              </a:lnSpc>
              <a:spcAft>
                <a:spcPts val="600"/>
              </a:spcAft>
            </a:pPr>
            <a:r>
              <a:rPr kumimoji="1" lang="zh-CN" altLang="en-US" sz="3200" dirty="0">
                <a:solidFill>
                  <a:srgbClr val="FF0000"/>
                </a:solidFill>
                <a:latin typeface="方正小标宋简体" panose="03000509000000000000" pitchFamily="65" charset="-122"/>
                <a:ea typeface="方正小标宋简体" panose="03000509000000000000" pitchFamily="65" charset="-122"/>
              </a:rPr>
              <a:t>目录</a:t>
            </a:r>
            <a:endParaRPr kumimoji="1" lang="en-US" altLang="zh-CN" sz="2400" dirty="0">
              <a:solidFill>
                <a:srgbClr val="FF0000"/>
              </a:solidFill>
              <a:latin typeface="方正小标宋简体" panose="03000509000000000000" pitchFamily="65" charset="-122"/>
              <a:ea typeface="方正小标宋简体" panose="03000509000000000000" pitchFamily="65" charset="-122"/>
            </a:endParaRPr>
          </a:p>
        </p:txBody>
      </p:sp>
      <p:sp>
        <p:nvSpPr>
          <p:cNvPr id="4" name="文本框 3">
            <a:extLst>
              <a:ext uri="{FF2B5EF4-FFF2-40B4-BE49-F238E27FC236}">
                <a16:creationId xmlns:a16="http://schemas.microsoft.com/office/drawing/2014/main" id="{9393DD94-CBC2-46EC-CA6D-FE0B0CF6CA9E}"/>
              </a:ext>
            </a:extLst>
          </p:cNvPr>
          <p:cNvSpPr txBox="1"/>
          <p:nvPr/>
        </p:nvSpPr>
        <p:spPr>
          <a:xfrm>
            <a:off x="820282" y="881367"/>
            <a:ext cx="5115833" cy="5631881"/>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600" b="1" dirty="0">
                <a:solidFill>
                  <a:schemeClr val="tx1">
                    <a:lumMod val="75000"/>
                    <a:lumOff val="25000"/>
                  </a:schemeClr>
                </a:solidFill>
                <a:latin typeface="方正小标宋简体" panose="03000509000000000000" pitchFamily="65" charset="-122"/>
                <a:ea typeface="方正小标宋简体" panose="03000509000000000000" pitchFamily="65" charset="-122"/>
              </a:rPr>
              <a:t>一、项目整体介绍</a:t>
            </a:r>
            <a:endParaRPr kumimoji="1" lang="en-US" altLang="zh-CN" sz="2600" b="1" dirty="0">
              <a:solidFill>
                <a:schemeClr val="tx1">
                  <a:lumMod val="75000"/>
                  <a:lumOff val="25000"/>
                </a:schemeClr>
              </a:solidFill>
              <a:latin typeface="方正小标宋简体" panose="03000509000000000000" pitchFamily="65" charset="-122"/>
              <a:ea typeface="方正小标宋简体" panose="03000509000000000000" pitchFamily="65" charset="-122"/>
            </a:endParaRPr>
          </a:p>
          <a:p>
            <a:pPr algn="just">
              <a:lnSpc>
                <a:spcPct val="130000"/>
              </a:lnSpc>
              <a:spcAft>
                <a:spcPts val="600"/>
              </a:spcAft>
            </a:pPr>
            <a:r>
              <a:rPr kumimoji="1" lang="zh-CN" altLang="en-US" sz="2600" b="1" dirty="0">
                <a:solidFill>
                  <a:schemeClr val="tx1">
                    <a:lumMod val="75000"/>
                    <a:lumOff val="25000"/>
                  </a:schemeClr>
                </a:solidFill>
                <a:latin typeface="方正小标宋简体" panose="03000509000000000000" pitchFamily="65" charset="-122"/>
                <a:ea typeface="方正小标宋简体" panose="03000509000000000000" pitchFamily="65" charset="-122"/>
              </a:rPr>
              <a:t>二、开发原则</a:t>
            </a:r>
            <a:r>
              <a:rPr kumimoji="1" lang="en-US" altLang="zh-CN" sz="2600" b="1" dirty="0">
                <a:solidFill>
                  <a:schemeClr val="tx1">
                    <a:lumMod val="75000"/>
                    <a:lumOff val="25000"/>
                  </a:schemeClr>
                </a:solidFill>
                <a:latin typeface="方正小标宋简体" panose="03000509000000000000" pitchFamily="65" charset="-122"/>
                <a:ea typeface="方正小标宋简体" panose="03000509000000000000" pitchFamily="65" charset="-122"/>
              </a:rPr>
              <a:t> </a:t>
            </a:r>
          </a:p>
          <a:p>
            <a:pPr algn="just">
              <a:lnSpc>
                <a:spcPct val="130000"/>
              </a:lnSpc>
              <a:spcAft>
                <a:spcPts val="600"/>
              </a:spcAft>
            </a:pPr>
            <a:r>
              <a:rPr kumimoji="1" lang="zh-CN" altLang="en-US" sz="2600" b="1" dirty="0">
                <a:solidFill>
                  <a:schemeClr val="tx1">
                    <a:lumMod val="75000"/>
                    <a:lumOff val="25000"/>
                  </a:schemeClr>
                </a:solidFill>
                <a:latin typeface="方正小标宋简体" panose="03000509000000000000" pitchFamily="65" charset="-122"/>
                <a:ea typeface="方正小标宋简体" panose="03000509000000000000" pitchFamily="65" charset="-122"/>
              </a:rPr>
              <a:t>三、开发工具与平台</a:t>
            </a:r>
            <a:endParaRPr kumimoji="1" lang="en-US" altLang="zh-CN" sz="2600" b="1" dirty="0">
              <a:solidFill>
                <a:schemeClr val="tx1">
                  <a:lumMod val="75000"/>
                  <a:lumOff val="25000"/>
                </a:schemeClr>
              </a:solidFill>
              <a:latin typeface="方正小标宋简体" panose="03000509000000000000" pitchFamily="65" charset="-122"/>
              <a:ea typeface="方正小标宋简体" panose="03000509000000000000" pitchFamily="65" charset="-122"/>
            </a:endParaRPr>
          </a:p>
          <a:p>
            <a:pPr algn="just">
              <a:lnSpc>
                <a:spcPct val="130000"/>
              </a:lnSpc>
              <a:spcAft>
                <a:spcPts val="600"/>
              </a:spcAft>
            </a:pPr>
            <a:r>
              <a:rPr kumimoji="1" lang="zh-CN" altLang="en-US" sz="2600" b="1" dirty="0">
                <a:solidFill>
                  <a:schemeClr val="tx1">
                    <a:lumMod val="75000"/>
                    <a:lumOff val="25000"/>
                  </a:schemeClr>
                </a:solidFill>
                <a:latin typeface="方正小标宋简体" panose="03000509000000000000" pitchFamily="65" charset="-122"/>
                <a:ea typeface="方正小标宋简体" panose="03000509000000000000" pitchFamily="65" charset="-122"/>
              </a:rPr>
              <a:t>四、开发流程和功能设计</a:t>
            </a:r>
            <a:endParaRPr kumimoji="1" lang="en-US" altLang="zh-CN" sz="2600" b="1" dirty="0">
              <a:solidFill>
                <a:schemeClr val="tx1">
                  <a:lumMod val="75000"/>
                  <a:lumOff val="25000"/>
                </a:schemeClr>
              </a:solidFill>
              <a:latin typeface="方正小标宋简体" panose="03000509000000000000" pitchFamily="65" charset="-122"/>
              <a:ea typeface="方正小标宋简体" panose="03000509000000000000" pitchFamily="65" charset="-122"/>
            </a:endParaRP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4</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.1  </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开发总体流程</a:t>
            </a:r>
            <a:endPar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endParaRP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4</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.2  </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开发总体流程</a:t>
            </a: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4</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.3   </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需求分析</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——UML</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设计方案</a:t>
            </a:r>
            <a:endParaRPr kumimoji="1" lang="en-US" altLang="zh-CN" sz="2800" b="1" dirty="0">
              <a:solidFill>
                <a:schemeClr val="tx1">
                  <a:lumMod val="75000"/>
                  <a:lumOff val="25000"/>
                </a:schemeClr>
              </a:solidFill>
              <a:latin typeface="方正小标宋简体" panose="03000509000000000000" pitchFamily="65" charset="-122"/>
              <a:ea typeface="方正小标宋简体" panose="03000509000000000000" pitchFamily="65" charset="-122"/>
            </a:endParaRPr>
          </a:p>
          <a:p>
            <a:pPr algn="just">
              <a:lnSpc>
                <a:spcPct val="130000"/>
              </a:lnSpc>
              <a:spcAft>
                <a:spcPts val="600"/>
              </a:spcAft>
            </a:pPr>
            <a:r>
              <a:rPr kumimoji="1" lang="zh-CN" altLang="en-US" sz="2600" b="1" dirty="0">
                <a:solidFill>
                  <a:schemeClr val="tx1">
                    <a:lumMod val="75000"/>
                    <a:lumOff val="25000"/>
                  </a:schemeClr>
                </a:solidFill>
                <a:latin typeface="方正小标宋简体" panose="03000509000000000000" pitchFamily="65" charset="-122"/>
                <a:ea typeface="方正小标宋简体" panose="03000509000000000000" pitchFamily="65" charset="-122"/>
              </a:rPr>
              <a:t>五、任务分工与讨论</a:t>
            </a:r>
            <a:endParaRPr kumimoji="1" lang="en-US" altLang="zh-CN" sz="2600" b="1" dirty="0">
              <a:solidFill>
                <a:schemeClr val="tx1">
                  <a:lumMod val="75000"/>
                  <a:lumOff val="25000"/>
                </a:schemeClr>
              </a:solidFill>
              <a:latin typeface="方正小标宋简体" panose="03000509000000000000" pitchFamily="65" charset="-122"/>
              <a:ea typeface="方正小标宋简体" panose="03000509000000000000" pitchFamily="65" charset="-122"/>
            </a:endParaRP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5</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.1  </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任务分工</a:t>
            </a:r>
            <a:endPar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endParaRP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5</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.2  </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讨论记录</a:t>
            </a:r>
            <a:endParaRPr kumimoji="1" lang="en-US" altLang="zh-CN" sz="2800" b="1" dirty="0">
              <a:solidFill>
                <a:schemeClr val="tx1">
                  <a:lumMod val="75000"/>
                  <a:lumOff val="25000"/>
                </a:schemeClr>
              </a:solidFill>
              <a:latin typeface="方正小标宋简体" panose="03000509000000000000" pitchFamily="65" charset="-122"/>
              <a:ea typeface="方正小标宋简体" panose="03000509000000000000" pitchFamily="65" charset="-122"/>
            </a:endParaRPr>
          </a:p>
        </p:txBody>
      </p:sp>
      <p:sp>
        <p:nvSpPr>
          <p:cNvPr id="8" name="文本框 7">
            <a:extLst>
              <a:ext uri="{FF2B5EF4-FFF2-40B4-BE49-F238E27FC236}">
                <a16:creationId xmlns:a16="http://schemas.microsoft.com/office/drawing/2014/main" id="{6D5FA76B-95D4-A353-6144-4049EEB2DC7E}"/>
              </a:ext>
            </a:extLst>
          </p:cNvPr>
          <p:cNvSpPr txBox="1"/>
          <p:nvPr/>
        </p:nvSpPr>
        <p:spPr>
          <a:xfrm>
            <a:off x="7567612" y="920846"/>
            <a:ext cx="6096000" cy="4753545"/>
          </a:xfrm>
          <a:prstGeom prst="rect">
            <a:avLst/>
          </a:prstGeom>
          <a:noFill/>
        </p:spPr>
        <p:txBody>
          <a:bodyPr wrap="square">
            <a:spAutoFit/>
          </a:bodyPr>
          <a:lstStyle/>
          <a:p>
            <a:pPr algn="just">
              <a:lnSpc>
                <a:spcPct val="130000"/>
              </a:lnSpc>
              <a:spcAft>
                <a:spcPts val="600"/>
              </a:spcAft>
            </a:pPr>
            <a:r>
              <a:rPr kumimoji="1" lang="zh-CN" altLang="en-US" sz="2600" b="1" dirty="0">
                <a:solidFill>
                  <a:schemeClr val="tx1">
                    <a:lumMod val="75000"/>
                    <a:lumOff val="25000"/>
                  </a:schemeClr>
                </a:solidFill>
                <a:latin typeface="方正小标宋简体" panose="03000509000000000000" pitchFamily="65" charset="-122"/>
                <a:ea typeface="方正小标宋简体" panose="03000509000000000000" pitchFamily="65" charset="-122"/>
              </a:rPr>
              <a:t>六、具体算法实现（重点）</a:t>
            </a:r>
            <a:endParaRPr kumimoji="1" lang="en-US" altLang="zh-CN" sz="2600" b="1" dirty="0">
              <a:solidFill>
                <a:schemeClr val="tx1">
                  <a:lumMod val="75000"/>
                  <a:lumOff val="25000"/>
                </a:schemeClr>
              </a:solidFill>
              <a:latin typeface="方正小标宋简体" panose="03000509000000000000" pitchFamily="65" charset="-122"/>
              <a:ea typeface="方正小标宋简体" panose="03000509000000000000" pitchFamily="65" charset="-122"/>
            </a:endParaRP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6</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.1    </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算法框架</a:t>
            </a: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6</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.2    UI</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界面算法实现</a:t>
            </a: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6</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.3    Qt </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算法实现</a:t>
            </a: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6.4    Python </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算法实现</a:t>
            </a:r>
            <a:endPar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endParaRPr>
          </a:p>
          <a:p>
            <a:pPr marL="914400" marR="0" lvl="2" indent="0" algn="just" defTabSz="914400" rtl="0" eaLnBrk="1" fontAlgn="auto" latinLnBrk="0" hangingPunct="1">
              <a:lnSpc>
                <a:spcPct val="130000"/>
              </a:lnSpc>
              <a:spcBef>
                <a:spcPts val="0"/>
              </a:spcBef>
              <a:spcAft>
                <a:spcPts val="600"/>
              </a:spcAft>
              <a:buClrTx/>
              <a:buSzTx/>
              <a:buFontTx/>
              <a:buNone/>
              <a:tabLs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6</a:t>
            </a:r>
            <a:r>
              <a:rPr kumimoji="1" lang="en-US" altLang="zh-CN"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.5    AI API </a:t>
            </a:r>
            <a:r>
              <a:rPr kumimoji="1" lang="zh-CN" altLang="en-US" sz="2000" b="0" i="0" u="none" strike="noStrike" kern="1200" cap="none" spc="0" normalizeH="0" baseline="0" noProof="0" dirty="0">
                <a:ln>
                  <a:noFill/>
                </a:ln>
                <a:solidFill>
                  <a:srgbClr val="000000">
                    <a:lumMod val="75000"/>
                    <a:lumOff val="25000"/>
                  </a:srgbClr>
                </a:solidFill>
                <a:effectLst/>
                <a:uLnTx/>
                <a:uFillTx/>
                <a:latin typeface="方正小标宋简体" panose="03000509000000000000" pitchFamily="65" charset="-122"/>
                <a:ea typeface="方正小标宋简体" panose="03000509000000000000" pitchFamily="65" charset="-122"/>
                <a:cs typeface="+mn-cs"/>
              </a:rPr>
              <a:t>算法实现</a:t>
            </a:r>
            <a:endParaRPr kumimoji="1" lang="en-US" altLang="zh-CN" sz="2800" dirty="0">
              <a:solidFill>
                <a:srgbClr val="000000">
                  <a:lumMod val="75000"/>
                  <a:lumOff val="25000"/>
                </a:srgbClr>
              </a:solidFill>
              <a:latin typeface="方正小标宋简体" panose="03000509000000000000" pitchFamily="65" charset="-122"/>
              <a:ea typeface="方正小标宋简体" panose="03000509000000000000" pitchFamily="65" charset="-122"/>
            </a:endParaRPr>
          </a:p>
          <a:p>
            <a:pPr lvl="2" algn="just">
              <a:lnSpc>
                <a:spcPct val="130000"/>
              </a:lnSpc>
              <a:spcAft>
                <a:spcPts val="600"/>
              </a:spcAft>
              <a:defRPr/>
            </a:pPr>
            <a:r>
              <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6.6    </a:t>
            </a:r>
            <a:r>
              <a:rPr kumimoji="1" lang="zh-CN" altLang="en-US" sz="2000" dirty="0">
                <a:solidFill>
                  <a:srgbClr val="000000">
                    <a:lumMod val="75000"/>
                    <a:lumOff val="25000"/>
                  </a:srgbClr>
                </a:solidFill>
                <a:latin typeface="方正小标宋简体" panose="03000509000000000000" pitchFamily="65" charset="-122"/>
                <a:ea typeface="方正小标宋简体" panose="03000509000000000000" pitchFamily="65" charset="-122"/>
              </a:rPr>
              <a:t>数据库算法实现</a:t>
            </a:r>
            <a:endParaRPr kumimoji="1" lang="en-US" altLang="zh-CN" sz="2000" dirty="0">
              <a:solidFill>
                <a:srgbClr val="000000">
                  <a:lumMod val="75000"/>
                  <a:lumOff val="25000"/>
                </a:srgbClr>
              </a:solidFill>
              <a:latin typeface="方正小标宋简体" panose="03000509000000000000" pitchFamily="65" charset="-122"/>
              <a:ea typeface="方正小标宋简体" panose="03000509000000000000" pitchFamily="65" charset="-122"/>
            </a:endParaRPr>
          </a:p>
          <a:p>
            <a:pPr algn="just">
              <a:lnSpc>
                <a:spcPct val="130000"/>
              </a:lnSpc>
              <a:spcAft>
                <a:spcPts val="600"/>
              </a:spcAft>
            </a:pPr>
            <a:r>
              <a:rPr kumimoji="1" lang="zh-CN" altLang="en-US" sz="2600" b="1" dirty="0">
                <a:solidFill>
                  <a:schemeClr val="tx1">
                    <a:lumMod val="75000"/>
                    <a:lumOff val="25000"/>
                  </a:schemeClr>
                </a:solidFill>
                <a:latin typeface="方正小标宋简体" panose="03000509000000000000" pitchFamily="65" charset="-122"/>
                <a:ea typeface="方正小标宋简体" panose="03000509000000000000" pitchFamily="65" charset="-122"/>
              </a:rPr>
              <a:t>七、程序效果展示（重点）</a:t>
            </a:r>
            <a:endParaRPr kumimoji="1" lang="en-US" altLang="zh-CN" sz="2600" b="1" dirty="0">
              <a:solidFill>
                <a:schemeClr val="tx1">
                  <a:lumMod val="75000"/>
                  <a:lumOff val="25000"/>
                </a:schemeClr>
              </a:solidFill>
              <a:latin typeface="方正小标宋简体" panose="03000509000000000000" pitchFamily="65" charset="-122"/>
              <a:ea typeface="方正小标宋简体" panose="03000509000000000000" pitchFamily="65" charset="-122"/>
            </a:endParaRPr>
          </a:p>
          <a:p>
            <a:pPr algn="just">
              <a:lnSpc>
                <a:spcPct val="130000"/>
              </a:lnSpc>
              <a:spcAft>
                <a:spcPts val="600"/>
              </a:spcAft>
            </a:pPr>
            <a:r>
              <a:rPr kumimoji="1" lang="zh-CN" altLang="en-US" sz="2600" b="1" dirty="0">
                <a:solidFill>
                  <a:schemeClr val="tx1">
                    <a:lumMod val="75000"/>
                    <a:lumOff val="25000"/>
                  </a:schemeClr>
                </a:solidFill>
                <a:latin typeface="方正小标宋简体" panose="03000509000000000000" pitchFamily="65" charset="-122"/>
                <a:ea typeface="方正小标宋简体" panose="03000509000000000000" pitchFamily="65" charset="-122"/>
              </a:rPr>
              <a:t>八、开发感想</a:t>
            </a:r>
            <a:endParaRPr kumimoji="1" lang="en-US" altLang="zh-CN" sz="2600" b="1" dirty="0">
              <a:solidFill>
                <a:schemeClr val="tx1">
                  <a:lumMod val="75000"/>
                  <a:lumOff val="25000"/>
                </a:schemeClr>
              </a:solidFill>
              <a:latin typeface="方正小标宋简体" panose="03000509000000000000" pitchFamily="65" charset="-122"/>
              <a:ea typeface="方正小标宋简体" panose="03000509000000000000" pitchFamily="65" charset="-122"/>
            </a:endParaRPr>
          </a:p>
        </p:txBody>
      </p:sp>
    </p:spTree>
    <p:extLst>
      <p:ext uri="{BB962C8B-B14F-4D97-AF65-F5344CB8AC3E}">
        <p14:creationId xmlns:p14="http://schemas.microsoft.com/office/powerpoint/2010/main" val="1941985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7085B23B-E538-4EB8-8CA9-213ED542481B}"/>
              </a:ext>
            </a:extLst>
          </p:cNvPr>
          <p:cNvPicPr>
            <a:picLocks noChangeAspect="1"/>
          </p:cNvPicPr>
          <p:nvPr/>
        </p:nvPicPr>
        <p:blipFill>
          <a:blip r:embed="rId3"/>
          <a:stretch>
            <a:fillRect/>
          </a:stretch>
        </p:blipFill>
        <p:spPr>
          <a:xfrm>
            <a:off x="10805953" y="5936328"/>
            <a:ext cx="1220483" cy="832216"/>
          </a:xfrm>
          <a:prstGeom prst="rect">
            <a:avLst/>
          </a:prstGeom>
        </p:spPr>
      </p:pic>
      <p:sp>
        <p:nvSpPr>
          <p:cNvPr id="7" name="文本框 6">
            <a:extLst>
              <a:ext uri="{FF2B5EF4-FFF2-40B4-BE49-F238E27FC236}">
                <a16:creationId xmlns:a16="http://schemas.microsoft.com/office/drawing/2014/main" id="{793512B7-477C-4DB2-8AF3-BBB089188D50}"/>
              </a:ext>
            </a:extLst>
          </p:cNvPr>
          <p:cNvSpPr txBox="1"/>
          <p:nvPr/>
        </p:nvSpPr>
        <p:spPr>
          <a:xfrm>
            <a:off x="499106" y="4417879"/>
            <a:ext cx="3931912" cy="594202"/>
          </a:xfrm>
          <a:prstGeom prst="rect">
            <a:avLst/>
          </a:prstGeom>
          <a:noFill/>
        </p:spPr>
        <p:txBody>
          <a:bodyPr wrap="square">
            <a:spAutoFit/>
          </a:bodyPr>
          <a:lstStyle/>
          <a:p>
            <a:pPr algn="ctr">
              <a:lnSpc>
                <a:spcPct val="130000"/>
              </a:lnSpc>
              <a:spcAft>
                <a:spcPts val="600"/>
              </a:spcAft>
            </a:pPr>
            <a:r>
              <a:rPr kumimoji="1" lang="en-US" altLang="zh-CN" sz="2800" b="1" dirty="0"/>
              <a:t>&lt;</a:t>
            </a:r>
            <a:r>
              <a:rPr kumimoji="1" lang="en-US" altLang="zh-CN" sz="2800" b="1" dirty="0">
                <a:solidFill>
                  <a:schemeClr val="accent4">
                    <a:lumMod val="50000"/>
                  </a:schemeClr>
                </a:solidFill>
              </a:rPr>
              <a:t>QSqlQuery</a:t>
            </a:r>
            <a:r>
              <a:rPr kumimoji="1" lang="en-US" altLang="zh-CN" sz="2800" b="1" dirty="0"/>
              <a:t>&gt;</a:t>
            </a:r>
          </a:p>
        </p:txBody>
      </p:sp>
      <p:sp>
        <p:nvSpPr>
          <p:cNvPr id="9" name="文本框 8">
            <a:extLst>
              <a:ext uri="{FF2B5EF4-FFF2-40B4-BE49-F238E27FC236}">
                <a16:creationId xmlns:a16="http://schemas.microsoft.com/office/drawing/2014/main" id="{182FA9CA-C6EB-43E5-8A3E-68810C5318D2}"/>
              </a:ext>
            </a:extLst>
          </p:cNvPr>
          <p:cNvSpPr txBox="1"/>
          <p:nvPr/>
        </p:nvSpPr>
        <p:spPr>
          <a:xfrm>
            <a:off x="1259824" y="2533222"/>
            <a:ext cx="2919270" cy="461665"/>
          </a:xfrm>
          <a:prstGeom prst="rect">
            <a:avLst/>
          </a:prstGeom>
          <a:noFill/>
        </p:spPr>
        <p:txBody>
          <a:bodyPr wrap="square">
            <a:spAutoFit/>
          </a:bodyPr>
          <a:lstStyle/>
          <a:p>
            <a:r>
              <a:rPr lang="zh-CN" altLang="en-US" sz="2400" b="1" dirty="0">
                <a:solidFill>
                  <a:schemeClr val="accent4">
                    <a:lumMod val="50000"/>
                  </a:schemeClr>
                </a:solidFill>
              </a:rPr>
              <a:t>&lt;QSqlDatabase&gt;</a:t>
            </a:r>
          </a:p>
        </p:txBody>
      </p:sp>
      <p:pic>
        <p:nvPicPr>
          <p:cNvPr id="10" name="图片 9">
            <a:extLst>
              <a:ext uri="{FF2B5EF4-FFF2-40B4-BE49-F238E27FC236}">
                <a16:creationId xmlns:a16="http://schemas.microsoft.com/office/drawing/2014/main" id="{76582ED8-85D2-43D0-A694-3BF9710684A2}"/>
              </a:ext>
            </a:extLst>
          </p:cNvPr>
          <p:cNvPicPr>
            <a:picLocks noChangeAspect="1"/>
          </p:cNvPicPr>
          <p:nvPr/>
        </p:nvPicPr>
        <p:blipFill>
          <a:blip r:embed="rId4"/>
          <a:stretch>
            <a:fillRect/>
          </a:stretch>
        </p:blipFill>
        <p:spPr>
          <a:xfrm>
            <a:off x="5851523" y="1701122"/>
            <a:ext cx="3667528" cy="1992312"/>
          </a:xfrm>
          <a:prstGeom prst="rect">
            <a:avLst/>
          </a:prstGeom>
        </p:spPr>
      </p:pic>
      <p:pic>
        <p:nvPicPr>
          <p:cNvPr id="12" name="图片 11">
            <a:extLst>
              <a:ext uri="{FF2B5EF4-FFF2-40B4-BE49-F238E27FC236}">
                <a16:creationId xmlns:a16="http://schemas.microsoft.com/office/drawing/2014/main" id="{485A3963-6820-4BB8-A122-618D84E35926}"/>
              </a:ext>
            </a:extLst>
          </p:cNvPr>
          <p:cNvPicPr>
            <a:picLocks noChangeAspect="1"/>
          </p:cNvPicPr>
          <p:nvPr/>
        </p:nvPicPr>
        <p:blipFill>
          <a:blip r:embed="rId5"/>
          <a:stretch>
            <a:fillRect/>
          </a:stretch>
        </p:blipFill>
        <p:spPr>
          <a:xfrm>
            <a:off x="5310187" y="4595280"/>
            <a:ext cx="1662113" cy="496023"/>
          </a:xfrm>
          <a:prstGeom prst="rect">
            <a:avLst/>
          </a:prstGeom>
        </p:spPr>
      </p:pic>
      <p:sp>
        <p:nvSpPr>
          <p:cNvPr id="14" name="加号 13">
            <a:extLst>
              <a:ext uri="{FF2B5EF4-FFF2-40B4-BE49-F238E27FC236}">
                <a16:creationId xmlns:a16="http://schemas.microsoft.com/office/drawing/2014/main" id="{E5361278-2499-4FEA-A5B5-305E94381015}"/>
              </a:ext>
            </a:extLst>
          </p:cNvPr>
          <p:cNvSpPr/>
          <p:nvPr/>
        </p:nvSpPr>
        <p:spPr>
          <a:xfrm>
            <a:off x="7443988" y="4507066"/>
            <a:ext cx="482599" cy="496023"/>
          </a:xfrm>
          <a:prstGeom prst="mathPlus">
            <a:avLst/>
          </a:prstGeom>
          <a:solidFill>
            <a:schemeClr val="bg1">
              <a:lumMod val="95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sp>
        <p:nvSpPr>
          <p:cNvPr id="15" name="文本框 14">
            <a:extLst>
              <a:ext uri="{FF2B5EF4-FFF2-40B4-BE49-F238E27FC236}">
                <a16:creationId xmlns:a16="http://schemas.microsoft.com/office/drawing/2014/main" id="{38C799E7-0FD1-42BF-B608-F207167FDD3C}"/>
              </a:ext>
            </a:extLst>
          </p:cNvPr>
          <p:cNvSpPr txBox="1"/>
          <p:nvPr/>
        </p:nvSpPr>
        <p:spPr>
          <a:xfrm>
            <a:off x="8389387" y="4357009"/>
            <a:ext cx="2400300" cy="796135"/>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400" dirty="0">
                <a:solidFill>
                  <a:schemeClr val="tx1">
                    <a:lumMod val="75000"/>
                    <a:lumOff val="25000"/>
                  </a:schemeClr>
                </a:solidFill>
              </a:rPr>
              <a:t>SQL</a:t>
            </a:r>
            <a:r>
              <a:rPr kumimoji="1" lang="zh-CN" altLang="en-US" sz="2400" dirty="0">
                <a:solidFill>
                  <a:schemeClr val="tx1">
                    <a:lumMod val="75000"/>
                    <a:lumOff val="25000"/>
                  </a:schemeClr>
                </a:solidFill>
              </a:rPr>
              <a:t>语句</a:t>
            </a:r>
          </a:p>
        </p:txBody>
      </p:sp>
      <p:pic>
        <p:nvPicPr>
          <p:cNvPr id="11" name="图形 10" descr="传输 纯色填充">
            <a:extLst>
              <a:ext uri="{FF2B5EF4-FFF2-40B4-BE49-F238E27FC236}">
                <a16:creationId xmlns:a16="http://schemas.microsoft.com/office/drawing/2014/main" id="{03E61ED4-660F-478A-899F-41A959F285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25536" y="2492514"/>
            <a:ext cx="884651" cy="487083"/>
          </a:xfrm>
          <a:prstGeom prst="rect">
            <a:avLst/>
          </a:prstGeom>
        </p:spPr>
      </p:pic>
      <p:pic>
        <p:nvPicPr>
          <p:cNvPr id="16" name="图形 15" descr="传输 纯色填充">
            <a:extLst>
              <a:ext uri="{FF2B5EF4-FFF2-40B4-BE49-F238E27FC236}">
                <a16:creationId xmlns:a16="http://schemas.microsoft.com/office/drawing/2014/main" id="{F49D5BD2-927B-4AE3-85A7-4C66665981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51492" y="4595280"/>
            <a:ext cx="884651" cy="487083"/>
          </a:xfrm>
          <a:prstGeom prst="rect">
            <a:avLst/>
          </a:prstGeom>
        </p:spPr>
      </p:pic>
      <p:sp>
        <p:nvSpPr>
          <p:cNvPr id="3" name="箭头: 左弧形 2">
            <a:extLst>
              <a:ext uri="{FF2B5EF4-FFF2-40B4-BE49-F238E27FC236}">
                <a16:creationId xmlns:a16="http://schemas.microsoft.com/office/drawing/2014/main" id="{4BC98556-E822-4617-B0CF-548A24E1C19E}"/>
              </a:ext>
            </a:extLst>
          </p:cNvPr>
          <p:cNvSpPr/>
          <p:nvPr/>
        </p:nvSpPr>
        <p:spPr>
          <a:xfrm>
            <a:off x="542925" y="2736056"/>
            <a:ext cx="716899" cy="2121694"/>
          </a:xfrm>
          <a:prstGeom prst="curv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l">
              <a:lnSpc>
                <a:spcPct val="130000"/>
              </a:lnSpc>
            </a:pPr>
            <a:endParaRPr kumimoji="1" lang="zh-CN" altLang="en-US" sz="2000" dirty="0">
              <a:solidFill>
                <a:schemeClr val="tx1">
                  <a:lumMod val="75000"/>
                  <a:lumOff val="25000"/>
                </a:schemeClr>
              </a:solidFill>
            </a:endParaRPr>
          </a:p>
        </p:txBody>
      </p:sp>
      <p:sp>
        <p:nvSpPr>
          <p:cNvPr id="17" name="标题 1">
            <a:extLst>
              <a:ext uri="{FF2B5EF4-FFF2-40B4-BE49-F238E27FC236}">
                <a16:creationId xmlns:a16="http://schemas.microsoft.com/office/drawing/2014/main" id="{07434C09-9962-4688-84CE-F00C4DAC403E}"/>
              </a:ext>
            </a:extLst>
          </p:cNvPr>
          <p:cNvSpPr>
            <a:spLocks noGrp="1"/>
          </p:cNvSpPr>
          <p:nvPr>
            <p:ph type="title"/>
          </p:nvPr>
        </p:nvSpPr>
        <p:spPr>
          <a:xfrm>
            <a:off x="926220" y="401170"/>
            <a:ext cx="8970989" cy="663575"/>
          </a:xfrm>
        </p:spPr>
        <p:txBody>
          <a:bodyPr/>
          <a:lstStyle/>
          <a:p>
            <a:r>
              <a:rPr lang="en-US" altLang="zh-CN" dirty="0"/>
              <a:t>6.3  </a:t>
            </a:r>
            <a:r>
              <a:rPr lang="zh-CN" altLang="en-US" sz="3600" b="0" dirty="0"/>
              <a:t>数据库设计与实现</a:t>
            </a:r>
            <a:endParaRPr lang="zh-CN" altLang="en-US" dirty="0"/>
          </a:p>
        </p:txBody>
      </p:sp>
    </p:spTree>
    <p:extLst>
      <p:ext uri="{BB962C8B-B14F-4D97-AF65-F5344CB8AC3E}">
        <p14:creationId xmlns:p14="http://schemas.microsoft.com/office/powerpoint/2010/main" val="220926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animBg="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a:xfrm>
            <a:off x="926220" y="401170"/>
            <a:ext cx="8970989" cy="663575"/>
          </a:xfrm>
        </p:spPr>
        <p:txBody>
          <a:bodyPr/>
          <a:lstStyle/>
          <a:p>
            <a:r>
              <a:rPr lang="en-US" altLang="zh-CN" b="0" dirty="0"/>
              <a:t>6.4  </a:t>
            </a:r>
            <a:r>
              <a:rPr lang="en-US" altLang="zh-CN" b="0" dirty="0">
                <a:latin typeface="+mn-ea"/>
                <a:ea typeface="+mn-ea"/>
              </a:rPr>
              <a:t>QT</a:t>
            </a:r>
            <a:r>
              <a:rPr lang="zh-CN" altLang="en-US" b="0" dirty="0">
                <a:latin typeface="+mn-ea"/>
                <a:ea typeface="+mn-ea"/>
              </a:rPr>
              <a:t>界面实现</a:t>
            </a:r>
            <a:endParaRPr lang="zh-CN" altLang="en-US" dirty="0">
              <a:latin typeface="+mn-ea"/>
              <a:ea typeface="+mn-ea"/>
            </a:endParaRPr>
          </a:p>
        </p:txBody>
      </p:sp>
      <p:sp>
        <p:nvSpPr>
          <p:cNvPr id="4" name="文本框 3">
            <a:extLst>
              <a:ext uri="{FF2B5EF4-FFF2-40B4-BE49-F238E27FC236}">
                <a16:creationId xmlns:a16="http://schemas.microsoft.com/office/drawing/2014/main" id="{024A745B-432C-43F3-BAA9-5F0FFAD2943B}"/>
              </a:ext>
            </a:extLst>
          </p:cNvPr>
          <p:cNvSpPr txBox="1"/>
          <p:nvPr/>
        </p:nvSpPr>
        <p:spPr>
          <a:xfrm>
            <a:off x="726424" y="1993309"/>
            <a:ext cx="3911600" cy="4050872"/>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Wingdings" panose="05000000000000000000" pitchFamily="2" charset="2"/>
              <a:buChar char="p"/>
            </a:pPr>
            <a:r>
              <a:rPr kumimoji="1" lang="zh-CN" altLang="en-US" sz="2800" dirty="0">
                <a:solidFill>
                  <a:schemeClr val="tx1">
                    <a:lumMod val="75000"/>
                    <a:lumOff val="25000"/>
                  </a:schemeClr>
                </a:solidFill>
              </a:rPr>
              <a:t>信号与槽</a:t>
            </a:r>
            <a:endParaRPr kumimoji="1" lang="en-US" altLang="zh-CN" sz="2800" dirty="0">
              <a:solidFill>
                <a:schemeClr val="tx1">
                  <a:lumMod val="75000"/>
                  <a:lumOff val="25000"/>
                </a:schemeClr>
              </a:solidFill>
            </a:endParaRPr>
          </a:p>
          <a:p>
            <a:pPr algn="just">
              <a:lnSpc>
                <a:spcPct val="130000"/>
              </a:lnSpc>
              <a:spcAft>
                <a:spcPts val="600"/>
              </a:spcAft>
            </a:pPr>
            <a:endParaRPr kumimoji="1" lang="en-US" altLang="zh-CN" sz="2800" dirty="0">
              <a:solidFill>
                <a:schemeClr val="tx1">
                  <a:lumMod val="75000"/>
                  <a:lumOff val="25000"/>
                </a:schemeClr>
              </a:solidFill>
            </a:endParaRPr>
          </a:p>
          <a:p>
            <a:pPr algn="just">
              <a:lnSpc>
                <a:spcPct val="130000"/>
              </a:lnSpc>
              <a:spcAft>
                <a:spcPts val="600"/>
              </a:spcAft>
            </a:pPr>
            <a:endParaRPr kumimoji="1" lang="en-US" altLang="zh-CN" sz="2800" dirty="0">
              <a:solidFill>
                <a:schemeClr val="tx1">
                  <a:lumMod val="75000"/>
                  <a:lumOff val="25000"/>
                </a:schemeClr>
              </a:solidFill>
            </a:endParaRPr>
          </a:p>
          <a:p>
            <a:pPr algn="just">
              <a:lnSpc>
                <a:spcPct val="130000"/>
              </a:lnSpc>
              <a:spcAft>
                <a:spcPts val="600"/>
              </a:spcAft>
            </a:pPr>
            <a:endParaRPr kumimoji="1" lang="en-US" altLang="zh-CN" sz="2800" dirty="0">
              <a:solidFill>
                <a:schemeClr val="tx1">
                  <a:lumMod val="75000"/>
                  <a:lumOff val="25000"/>
                </a:schemeClr>
              </a:solidFill>
            </a:endParaRPr>
          </a:p>
          <a:p>
            <a:pPr algn="just">
              <a:lnSpc>
                <a:spcPct val="130000"/>
              </a:lnSpc>
              <a:spcAft>
                <a:spcPts val="600"/>
              </a:spcAft>
            </a:pPr>
            <a:endParaRPr kumimoji="1" lang="en-US" altLang="zh-CN" sz="2800" dirty="0">
              <a:solidFill>
                <a:schemeClr val="tx1">
                  <a:lumMod val="75000"/>
                  <a:lumOff val="25000"/>
                </a:schemeClr>
              </a:solidFill>
            </a:endParaRPr>
          </a:p>
          <a:p>
            <a:pPr marL="285750" indent="-285750" algn="just">
              <a:lnSpc>
                <a:spcPct val="130000"/>
              </a:lnSpc>
              <a:spcAft>
                <a:spcPts val="600"/>
              </a:spcAft>
              <a:buFont typeface="Wingdings" panose="05000000000000000000" pitchFamily="2" charset="2"/>
              <a:buChar char="p"/>
            </a:pPr>
            <a:r>
              <a:rPr kumimoji="1" lang="en-US" altLang="zh-CN" sz="2800" dirty="0">
                <a:solidFill>
                  <a:schemeClr val="tx1">
                    <a:lumMod val="75000"/>
                    <a:lumOff val="25000"/>
                  </a:schemeClr>
                </a:solidFill>
              </a:rPr>
              <a:t>QT Designer</a:t>
            </a:r>
            <a:endParaRPr kumimoji="1" lang="zh-CN" altLang="en-US" sz="2800" dirty="0">
              <a:solidFill>
                <a:schemeClr val="tx1">
                  <a:lumMod val="75000"/>
                  <a:lumOff val="25000"/>
                </a:schemeClr>
              </a:solidFill>
            </a:endParaRPr>
          </a:p>
        </p:txBody>
      </p:sp>
      <p:pic>
        <p:nvPicPr>
          <p:cNvPr id="8" name="图片 7">
            <a:extLst>
              <a:ext uri="{FF2B5EF4-FFF2-40B4-BE49-F238E27FC236}">
                <a16:creationId xmlns:a16="http://schemas.microsoft.com/office/drawing/2014/main" id="{9BE7F79B-CCC5-4173-A566-A75149F47F6C}"/>
              </a:ext>
            </a:extLst>
          </p:cNvPr>
          <p:cNvPicPr/>
          <p:nvPr/>
        </p:nvPicPr>
        <p:blipFill>
          <a:blip r:embed="rId3">
            <a:extLst>
              <a:ext uri="{28A0092B-C50C-407E-A947-70E740481C1C}">
                <a14:useLocalDpi xmlns:a14="http://schemas.microsoft.com/office/drawing/2010/main" val="0"/>
              </a:ext>
            </a:extLst>
          </a:blip>
          <a:stretch>
            <a:fillRect/>
          </a:stretch>
        </p:blipFill>
        <p:spPr>
          <a:xfrm>
            <a:off x="2902835" y="1793459"/>
            <a:ext cx="2422525" cy="1576070"/>
          </a:xfrm>
          <a:prstGeom prst="rect">
            <a:avLst/>
          </a:prstGeom>
        </p:spPr>
      </p:pic>
      <p:sp>
        <p:nvSpPr>
          <p:cNvPr id="5" name="矩形: 圆角 4">
            <a:extLst>
              <a:ext uri="{FF2B5EF4-FFF2-40B4-BE49-F238E27FC236}">
                <a16:creationId xmlns:a16="http://schemas.microsoft.com/office/drawing/2014/main" id="{91718137-A60A-4995-9E06-7C4AF386C291}"/>
              </a:ext>
            </a:extLst>
          </p:cNvPr>
          <p:cNvSpPr/>
          <p:nvPr/>
        </p:nvSpPr>
        <p:spPr>
          <a:xfrm>
            <a:off x="6183085" y="2171951"/>
            <a:ext cx="1161143" cy="6635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70000" lnSpcReduction="20000"/>
          </a:bodyPr>
          <a:lstStyle/>
          <a:p>
            <a:pPr algn="ctr">
              <a:lnSpc>
                <a:spcPct val="130000"/>
              </a:lnSpc>
            </a:pPr>
            <a:r>
              <a:rPr kumimoji="1" lang="zh-CN" altLang="en-US" sz="2000" dirty="0">
                <a:solidFill>
                  <a:schemeClr val="tx1">
                    <a:lumMod val="75000"/>
                    <a:lumOff val="25000"/>
                  </a:schemeClr>
                </a:solidFill>
              </a:rPr>
              <a:t>信号发射</a:t>
            </a:r>
          </a:p>
        </p:txBody>
      </p:sp>
      <p:sp>
        <p:nvSpPr>
          <p:cNvPr id="9" name="矩形: 圆角 8">
            <a:extLst>
              <a:ext uri="{FF2B5EF4-FFF2-40B4-BE49-F238E27FC236}">
                <a16:creationId xmlns:a16="http://schemas.microsoft.com/office/drawing/2014/main" id="{FD330371-7914-440B-97B4-1B558BB46C20}"/>
              </a:ext>
            </a:extLst>
          </p:cNvPr>
          <p:cNvSpPr/>
          <p:nvPr/>
        </p:nvSpPr>
        <p:spPr>
          <a:xfrm>
            <a:off x="10538015" y="2111854"/>
            <a:ext cx="1493681" cy="78377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a:bodyPr>
          <a:lstStyle/>
          <a:p>
            <a:pPr algn="ctr">
              <a:lnSpc>
                <a:spcPct val="130000"/>
              </a:lnSpc>
            </a:pPr>
            <a:r>
              <a:rPr kumimoji="1" lang="zh-CN" altLang="en-US" sz="1200" dirty="0">
                <a:solidFill>
                  <a:schemeClr val="tx1">
                    <a:lumMod val="75000"/>
                    <a:lumOff val="25000"/>
                  </a:schemeClr>
                </a:solidFill>
              </a:rPr>
              <a:t>槽函数运行</a:t>
            </a:r>
          </a:p>
        </p:txBody>
      </p:sp>
      <p:cxnSp>
        <p:nvCxnSpPr>
          <p:cNvPr id="12" name="直接箭头连接符 11">
            <a:extLst>
              <a:ext uri="{FF2B5EF4-FFF2-40B4-BE49-F238E27FC236}">
                <a16:creationId xmlns:a16="http://schemas.microsoft.com/office/drawing/2014/main" id="{A2548ECA-C979-44D6-8369-EADAAA20164B}"/>
              </a:ext>
            </a:extLst>
          </p:cNvPr>
          <p:cNvCxnSpPr>
            <a:stCxn id="5" idx="3"/>
            <a:endCxn id="9" idx="1"/>
          </p:cNvCxnSpPr>
          <p:nvPr/>
        </p:nvCxnSpPr>
        <p:spPr>
          <a:xfrm>
            <a:off x="7344228" y="2503739"/>
            <a:ext cx="3193787" cy="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7AFC532-F8F4-4502-800B-406F5E93794A}"/>
              </a:ext>
            </a:extLst>
          </p:cNvPr>
          <p:cNvSpPr txBox="1"/>
          <p:nvPr/>
        </p:nvSpPr>
        <p:spPr>
          <a:xfrm>
            <a:off x="7751308" y="2051745"/>
            <a:ext cx="6146800" cy="416781"/>
          </a:xfrm>
          <a:prstGeom prst="rect">
            <a:avLst/>
          </a:prstGeom>
          <a:noFill/>
        </p:spPr>
        <p:txBody>
          <a:bodyPr wrap="square">
            <a:spAutoFit/>
          </a:bodyPr>
          <a:lstStyle/>
          <a:p>
            <a:pPr algn="l">
              <a:lnSpc>
                <a:spcPct val="130000"/>
              </a:lnSpc>
            </a:pPr>
            <a:r>
              <a:rPr kumimoji="1" lang="en-US" altLang="zh-CN" dirty="0">
                <a:solidFill>
                  <a:schemeClr val="accent4">
                    <a:lumMod val="50000"/>
                  </a:schemeClr>
                </a:solidFill>
              </a:rPr>
              <a:t>c</a:t>
            </a:r>
            <a:r>
              <a:rPr kumimoji="1" lang="en-US" altLang="zh-CN" sz="1800" dirty="0">
                <a:solidFill>
                  <a:schemeClr val="accent4">
                    <a:lumMod val="50000"/>
                  </a:schemeClr>
                </a:solidFill>
              </a:rPr>
              <a:t>onnect</a:t>
            </a:r>
            <a:r>
              <a:rPr kumimoji="1" lang="zh-CN" altLang="en-US" sz="1800" dirty="0">
                <a:solidFill>
                  <a:schemeClr val="accent4">
                    <a:lumMod val="50000"/>
                  </a:schemeClr>
                </a:solidFill>
              </a:rPr>
              <a:t>（）连接建立</a:t>
            </a:r>
          </a:p>
        </p:txBody>
      </p:sp>
      <p:pic>
        <p:nvPicPr>
          <p:cNvPr id="19" name="图片 18">
            <a:extLst>
              <a:ext uri="{FF2B5EF4-FFF2-40B4-BE49-F238E27FC236}">
                <a16:creationId xmlns:a16="http://schemas.microsoft.com/office/drawing/2014/main" id="{BD1E42F4-B461-4224-B49F-2A01FE64E4CF}"/>
              </a:ext>
            </a:extLst>
          </p:cNvPr>
          <p:cNvPicPr>
            <a:picLocks noChangeAspect="1"/>
          </p:cNvPicPr>
          <p:nvPr/>
        </p:nvPicPr>
        <p:blipFill>
          <a:blip r:embed="rId4"/>
          <a:stretch>
            <a:fillRect/>
          </a:stretch>
        </p:blipFill>
        <p:spPr>
          <a:xfrm>
            <a:off x="6593435" y="3369529"/>
            <a:ext cx="4695371" cy="2562359"/>
          </a:xfrm>
          <a:prstGeom prst="rect">
            <a:avLst/>
          </a:prstGeom>
        </p:spPr>
      </p:pic>
      <p:pic>
        <p:nvPicPr>
          <p:cNvPr id="23" name="图片 22">
            <a:extLst>
              <a:ext uri="{FF2B5EF4-FFF2-40B4-BE49-F238E27FC236}">
                <a16:creationId xmlns:a16="http://schemas.microsoft.com/office/drawing/2014/main" id="{BD64F0B6-4E5A-4F90-946F-9ABCF267738F}"/>
              </a:ext>
            </a:extLst>
          </p:cNvPr>
          <p:cNvPicPr>
            <a:picLocks noChangeAspect="1"/>
          </p:cNvPicPr>
          <p:nvPr/>
        </p:nvPicPr>
        <p:blipFill>
          <a:blip r:embed="rId5"/>
          <a:stretch>
            <a:fillRect/>
          </a:stretch>
        </p:blipFill>
        <p:spPr>
          <a:xfrm>
            <a:off x="10805039" y="6319683"/>
            <a:ext cx="1328556" cy="477993"/>
          </a:xfrm>
          <a:prstGeom prst="rect">
            <a:avLst/>
          </a:prstGeom>
        </p:spPr>
      </p:pic>
    </p:spTree>
    <p:extLst>
      <p:ext uri="{BB962C8B-B14F-4D97-AF65-F5344CB8AC3E}">
        <p14:creationId xmlns:p14="http://schemas.microsoft.com/office/powerpoint/2010/main" val="10211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54AF40A2-3E86-4888-A68E-73162B40CFC3}"/>
              </a:ext>
            </a:extLst>
          </p:cNvPr>
          <p:cNvPicPr>
            <a:picLocks noChangeAspect="1"/>
          </p:cNvPicPr>
          <p:nvPr/>
        </p:nvPicPr>
        <p:blipFill>
          <a:blip r:embed="rId3"/>
          <a:stretch>
            <a:fillRect/>
          </a:stretch>
        </p:blipFill>
        <p:spPr>
          <a:xfrm>
            <a:off x="11010001" y="6393425"/>
            <a:ext cx="1123594" cy="404251"/>
          </a:xfrm>
          <a:prstGeom prst="rect">
            <a:avLst/>
          </a:prstGeom>
        </p:spPr>
      </p:pic>
      <p:pic>
        <p:nvPicPr>
          <p:cNvPr id="4" name="图片 3">
            <a:extLst>
              <a:ext uri="{FF2B5EF4-FFF2-40B4-BE49-F238E27FC236}">
                <a16:creationId xmlns:a16="http://schemas.microsoft.com/office/drawing/2014/main" id="{76A56682-4C96-4D2E-8370-01FD8D93B091}"/>
              </a:ext>
            </a:extLst>
          </p:cNvPr>
          <p:cNvPicPr>
            <a:picLocks noChangeAspect="1"/>
          </p:cNvPicPr>
          <p:nvPr/>
        </p:nvPicPr>
        <p:blipFill>
          <a:blip r:embed="rId4"/>
          <a:stretch>
            <a:fillRect/>
          </a:stretch>
        </p:blipFill>
        <p:spPr>
          <a:xfrm>
            <a:off x="714803" y="2160639"/>
            <a:ext cx="4048926" cy="2915677"/>
          </a:xfrm>
          <a:prstGeom prst="rect">
            <a:avLst/>
          </a:prstGeom>
        </p:spPr>
      </p:pic>
      <p:sp>
        <p:nvSpPr>
          <p:cNvPr id="8" name="文本框 7">
            <a:extLst>
              <a:ext uri="{FF2B5EF4-FFF2-40B4-BE49-F238E27FC236}">
                <a16:creationId xmlns:a16="http://schemas.microsoft.com/office/drawing/2014/main" id="{D4F1A0D9-7307-46E7-8B21-685CAF5BFD07}"/>
              </a:ext>
            </a:extLst>
          </p:cNvPr>
          <p:cNvSpPr txBox="1"/>
          <p:nvPr/>
        </p:nvSpPr>
        <p:spPr>
          <a:xfrm>
            <a:off x="6096000" y="4352317"/>
            <a:ext cx="6037595" cy="723999"/>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Wingdings" panose="05000000000000000000" pitchFamily="2" charset="2"/>
              <a:buChar char="p"/>
            </a:pPr>
            <a:r>
              <a:rPr kumimoji="1" lang="en-US" altLang="zh-CN" sz="2000" b="1" dirty="0">
                <a:solidFill>
                  <a:schemeClr val="tx1">
                    <a:lumMod val="75000"/>
                    <a:lumOff val="25000"/>
                  </a:schemeClr>
                </a:solidFill>
              </a:rPr>
              <a:t>QSqlQuery + Sql</a:t>
            </a:r>
            <a:r>
              <a:rPr kumimoji="1" lang="zh-CN" altLang="en-US" sz="2000" b="1" dirty="0">
                <a:solidFill>
                  <a:schemeClr val="tx1">
                    <a:lumMod val="75000"/>
                    <a:lumOff val="25000"/>
                  </a:schemeClr>
                </a:solidFill>
              </a:rPr>
              <a:t>语句 </a:t>
            </a:r>
            <a:r>
              <a:rPr kumimoji="1" lang="en-US" altLang="zh-CN" sz="2000" b="1" dirty="0">
                <a:solidFill>
                  <a:schemeClr val="tx1">
                    <a:lumMod val="75000"/>
                    <a:lumOff val="25000"/>
                  </a:schemeClr>
                </a:solidFill>
              </a:rPr>
              <a:t>+ QTableWidgetItem </a:t>
            </a:r>
            <a:endParaRPr kumimoji="1" lang="en-US" altLang="zh-CN" sz="2000" dirty="0">
              <a:solidFill>
                <a:schemeClr val="tx1">
                  <a:lumMod val="75000"/>
                  <a:lumOff val="25000"/>
                </a:schemeClr>
              </a:solidFill>
            </a:endParaRPr>
          </a:p>
        </p:txBody>
      </p:sp>
      <p:sp>
        <p:nvSpPr>
          <p:cNvPr id="12" name="文本框 11">
            <a:extLst>
              <a:ext uri="{FF2B5EF4-FFF2-40B4-BE49-F238E27FC236}">
                <a16:creationId xmlns:a16="http://schemas.microsoft.com/office/drawing/2014/main" id="{FBD7F76A-9C54-4E2A-94A2-B7684F2707AF}"/>
              </a:ext>
            </a:extLst>
          </p:cNvPr>
          <p:cNvSpPr txBox="1"/>
          <p:nvPr/>
        </p:nvSpPr>
        <p:spPr>
          <a:xfrm>
            <a:off x="6096000" y="2138860"/>
            <a:ext cx="5381197" cy="1502482"/>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Wingdings" panose="05000000000000000000" pitchFamily="2" charset="2"/>
              <a:buChar char="p"/>
            </a:pPr>
            <a:r>
              <a:rPr kumimoji="1" lang="en-US" altLang="zh-CN" sz="2800" b="1" dirty="0">
                <a:solidFill>
                  <a:schemeClr val="tx1">
                    <a:lumMod val="75000"/>
                    <a:lumOff val="25000"/>
                  </a:schemeClr>
                </a:solidFill>
              </a:rPr>
              <a:t>QTableWidget</a:t>
            </a:r>
            <a:r>
              <a:rPr kumimoji="1" lang="zh-CN" altLang="en-US" sz="2800" dirty="0">
                <a:solidFill>
                  <a:schemeClr val="tx1">
                    <a:lumMod val="75000"/>
                    <a:lumOff val="25000"/>
                  </a:schemeClr>
                </a:solidFill>
              </a:rPr>
              <a:t>（表格控件）</a:t>
            </a:r>
            <a:endParaRPr kumimoji="1" lang="en-US" altLang="zh-CN" sz="2800" dirty="0">
              <a:solidFill>
                <a:schemeClr val="tx1">
                  <a:lumMod val="75000"/>
                  <a:lumOff val="25000"/>
                </a:schemeClr>
              </a:solidFill>
            </a:endParaRPr>
          </a:p>
          <a:p>
            <a:pPr algn="just">
              <a:lnSpc>
                <a:spcPct val="130000"/>
              </a:lnSpc>
              <a:spcAft>
                <a:spcPts val="600"/>
              </a:spcAft>
            </a:pPr>
            <a:endParaRPr kumimoji="1" lang="en-US" altLang="zh-CN" sz="2800" dirty="0">
              <a:solidFill>
                <a:schemeClr val="tx1">
                  <a:lumMod val="75000"/>
                  <a:lumOff val="25000"/>
                </a:schemeClr>
              </a:solidFill>
            </a:endParaRPr>
          </a:p>
        </p:txBody>
      </p:sp>
      <p:pic>
        <p:nvPicPr>
          <p:cNvPr id="13" name="图片 12">
            <a:extLst>
              <a:ext uri="{FF2B5EF4-FFF2-40B4-BE49-F238E27FC236}">
                <a16:creationId xmlns:a16="http://schemas.microsoft.com/office/drawing/2014/main" id="{1AE49F28-2863-45AD-8DA7-8B72FF2C55E4}"/>
              </a:ext>
            </a:extLst>
          </p:cNvPr>
          <p:cNvPicPr>
            <a:picLocks noChangeAspect="1"/>
          </p:cNvPicPr>
          <p:nvPr/>
        </p:nvPicPr>
        <p:blipFill>
          <a:blip r:embed="rId5"/>
          <a:stretch>
            <a:fillRect/>
          </a:stretch>
        </p:blipFill>
        <p:spPr>
          <a:xfrm>
            <a:off x="293587" y="1940198"/>
            <a:ext cx="5118127" cy="3543319"/>
          </a:xfrm>
          <a:prstGeom prst="rect">
            <a:avLst/>
          </a:prstGeom>
        </p:spPr>
      </p:pic>
      <p:sp>
        <p:nvSpPr>
          <p:cNvPr id="15" name="标题 1">
            <a:extLst>
              <a:ext uri="{FF2B5EF4-FFF2-40B4-BE49-F238E27FC236}">
                <a16:creationId xmlns:a16="http://schemas.microsoft.com/office/drawing/2014/main" id="{B697EB6B-E860-4870-AAD3-84EB2419E67F}"/>
              </a:ext>
            </a:extLst>
          </p:cNvPr>
          <p:cNvSpPr txBox="1">
            <a:spLocks/>
          </p:cNvSpPr>
          <p:nvPr/>
        </p:nvSpPr>
        <p:spPr>
          <a:xfrm>
            <a:off x="714803" y="489963"/>
            <a:ext cx="8970989" cy="663575"/>
          </a:xfrm>
          <a:prstGeom prst="rect">
            <a:avLst/>
          </a:prstGeom>
        </p:spPr>
        <p:txBody>
          <a:bodyPr lIns="0"/>
          <a:lstStyle>
            <a:lvl1pPr algn="l" defTabSz="914400" rtl="0" eaLnBrk="1" latinLnBrk="0" hangingPunct="1">
              <a:lnSpc>
                <a:spcPct val="90000"/>
              </a:lnSpc>
              <a:spcBef>
                <a:spcPct val="0"/>
              </a:spcBef>
              <a:buNone/>
              <a:defRPr sz="3600" b="1" kern="1200">
                <a:solidFill>
                  <a:schemeClr val="accent2"/>
                </a:solidFill>
                <a:latin typeface="方正小标宋简体" panose="03000509000000000000" pitchFamily="2" charset="-122"/>
                <a:ea typeface="方正小标宋简体" panose="03000509000000000000" pitchFamily="2" charset="-122"/>
                <a:cs typeface="+mj-cs"/>
              </a:defRPr>
            </a:lvl1pPr>
          </a:lstStyle>
          <a:p>
            <a:r>
              <a:rPr lang="en-US" altLang="zh-CN" sz="3200" b="0" dirty="0"/>
              <a:t>6.4.2  QT</a:t>
            </a:r>
            <a:r>
              <a:rPr lang="zh-CN" altLang="en-US" sz="3200" b="0" dirty="0"/>
              <a:t>界面实现</a:t>
            </a:r>
            <a:r>
              <a:rPr lang="en-US" altLang="zh-CN" sz="3200" b="0" dirty="0"/>
              <a:t>——</a:t>
            </a:r>
            <a:r>
              <a:rPr lang="zh-CN" altLang="en-US" sz="3200" b="0" dirty="0">
                <a:latin typeface="+mn-ea"/>
                <a:ea typeface="+mn-ea"/>
              </a:rPr>
              <a:t>教秘界面</a:t>
            </a:r>
          </a:p>
        </p:txBody>
      </p:sp>
    </p:spTree>
    <p:extLst>
      <p:ext uri="{BB962C8B-B14F-4D97-AF65-F5344CB8AC3E}">
        <p14:creationId xmlns:p14="http://schemas.microsoft.com/office/powerpoint/2010/main" val="73750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6642D5F7-E353-4897-8D61-AE36912A7090}"/>
              </a:ext>
            </a:extLst>
          </p:cNvPr>
          <p:cNvSpPr txBox="1">
            <a:spLocks/>
          </p:cNvSpPr>
          <p:nvPr/>
        </p:nvSpPr>
        <p:spPr>
          <a:xfrm>
            <a:off x="698268" y="462658"/>
            <a:ext cx="8970989" cy="663575"/>
          </a:xfrm>
          <a:prstGeom prst="rect">
            <a:avLst/>
          </a:prstGeom>
        </p:spPr>
        <p:txBody>
          <a:bodyPr lIns="0"/>
          <a:lstStyle>
            <a:lvl1pPr algn="l" defTabSz="914400" rtl="0" eaLnBrk="1" latinLnBrk="0" hangingPunct="1">
              <a:lnSpc>
                <a:spcPct val="90000"/>
              </a:lnSpc>
              <a:spcBef>
                <a:spcPct val="0"/>
              </a:spcBef>
              <a:buNone/>
              <a:defRPr sz="3600" b="1" kern="1200">
                <a:solidFill>
                  <a:schemeClr val="accent2"/>
                </a:solidFill>
                <a:latin typeface="方正小标宋简体" panose="03000509000000000000" pitchFamily="2" charset="-122"/>
                <a:ea typeface="方正小标宋简体" panose="03000509000000000000" pitchFamily="2" charset="-122"/>
                <a:cs typeface="+mj-cs"/>
              </a:defRPr>
            </a:lvl1pPr>
          </a:lstStyle>
          <a:p>
            <a:r>
              <a:rPr lang="en-US" altLang="zh-CN" sz="3200" b="0" dirty="0"/>
              <a:t>6.4.2  QT</a:t>
            </a:r>
            <a:r>
              <a:rPr lang="zh-CN" altLang="en-US" sz="3200" b="0" dirty="0"/>
              <a:t>界面实现</a:t>
            </a:r>
            <a:r>
              <a:rPr lang="en-US" altLang="zh-CN" sz="3200" b="0" dirty="0"/>
              <a:t>——</a:t>
            </a:r>
            <a:r>
              <a:rPr lang="zh-CN" altLang="en-US" sz="3200" b="0" dirty="0">
                <a:latin typeface="+mn-ea"/>
                <a:ea typeface="+mn-ea"/>
              </a:rPr>
              <a:t>学生界面</a:t>
            </a:r>
          </a:p>
        </p:txBody>
      </p:sp>
      <p:pic>
        <p:nvPicPr>
          <p:cNvPr id="11" name="图片 10">
            <a:extLst>
              <a:ext uri="{FF2B5EF4-FFF2-40B4-BE49-F238E27FC236}">
                <a16:creationId xmlns:a16="http://schemas.microsoft.com/office/drawing/2014/main" id="{54AF40A2-3E86-4888-A68E-73162B40CFC3}"/>
              </a:ext>
            </a:extLst>
          </p:cNvPr>
          <p:cNvPicPr>
            <a:picLocks noChangeAspect="1"/>
          </p:cNvPicPr>
          <p:nvPr/>
        </p:nvPicPr>
        <p:blipFill>
          <a:blip r:embed="rId3"/>
          <a:stretch>
            <a:fillRect/>
          </a:stretch>
        </p:blipFill>
        <p:spPr>
          <a:xfrm>
            <a:off x="11010001" y="6393425"/>
            <a:ext cx="1123594" cy="404251"/>
          </a:xfrm>
          <a:prstGeom prst="rect">
            <a:avLst/>
          </a:prstGeom>
        </p:spPr>
      </p:pic>
      <p:sp>
        <p:nvSpPr>
          <p:cNvPr id="8" name="文本框 7">
            <a:extLst>
              <a:ext uri="{FF2B5EF4-FFF2-40B4-BE49-F238E27FC236}">
                <a16:creationId xmlns:a16="http://schemas.microsoft.com/office/drawing/2014/main" id="{D4F1A0D9-7307-46E7-8B21-685CAF5BFD07}"/>
              </a:ext>
            </a:extLst>
          </p:cNvPr>
          <p:cNvSpPr txBox="1"/>
          <p:nvPr/>
        </p:nvSpPr>
        <p:spPr>
          <a:xfrm>
            <a:off x="6096000" y="4352317"/>
            <a:ext cx="6037595" cy="723999"/>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Wingdings" panose="05000000000000000000" pitchFamily="2" charset="2"/>
              <a:buChar char="p"/>
            </a:pPr>
            <a:r>
              <a:rPr kumimoji="1" lang="en-US" altLang="zh-CN" sz="2000" b="1" dirty="0">
                <a:solidFill>
                  <a:schemeClr val="tx1">
                    <a:lumMod val="75000"/>
                    <a:lumOff val="25000"/>
                  </a:schemeClr>
                </a:solidFill>
              </a:rPr>
              <a:t>QSqlQuery + Sql</a:t>
            </a:r>
            <a:r>
              <a:rPr kumimoji="1" lang="zh-CN" altLang="en-US" sz="2000" b="1" dirty="0">
                <a:solidFill>
                  <a:schemeClr val="tx1">
                    <a:lumMod val="75000"/>
                    <a:lumOff val="25000"/>
                  </a:schemeClr>
                </a:solidFill>
              </a:rPr>
              <a:t>语句 </a:t>
            </a:r>
            <a:r>
              <a:rPr kumimoji="1" lang="en-US" altLang="zh-CN" sz="2000" b="1" dirty="0">
                <a:solidFill>
                  <a:schemeClr val="tx1">
                    <a:lumMod val="75000"/>
                    <a:lumOff val="25000"/>
                  </a:schemeClr>
                </a:solidFill>
              </a:rPr>
              <a:t>+ QTableWidgetItem </a:t>
            </a:r>
            <a:endParaRPr kumimoji="1" lang="en-US" altLang="zh-CN" sz="1600" dirty="0">
              <a:solidFill>
                <a:schemeClr val="tx1">
                  <a:lumMod val="75000"/>
                  <a:lumOff val="25000"/>
                </a:schemeClr>
              </a:solidFill>
            </a:endParaRPr>
          </a:p>
        </p:txBody>
      </p:sp>
      <p:pic>
        <p:nvPicPr>
          <p:cNvPr id="4" name="图片 3">
            <a:extLst>
              <a:ext uri="{FF2B5EF4-FFF2-40B4-BE49-F238E27FC236}">
                <a16:creationId xmlns:a16="http://schemas.microsoft.com/office/drawing/2014/main" id="{8BDFF58F-C5ED-4754-A93D-868EFF1283FE}"/>
              </a:ext>
            </a:extLst>
          </p:cNvPr>
          <p:cNvPicPr>
            <a:picLocks noChangeAspect="1"/>
          </p:cNvPicPr>
          <p:nvPr/>
        </p:nvPicPr>
        <p:blipFill rotWithShape="1">
          <a:blip r:embed="rId4"/>
          <a:srcRect l="6757" r="7464"/>
          <a:stretch/>
        </p:blipFill>
        <p:spPr>
          <a:xfrm>
            <a:off x="0" y="2111555"/>
            <a:ext cx="6205205" cy="3738880"/>
          </a:xfrm>
          <a:prstGeom prst="rect">
            <a:avLst/>
          </a:prstGeom>
        </p:spPr>
      </p:pic>
      <p:sp>
        <p:nvSpPr>
          <p:cNvPr id="9" name="文本框 8">
            <a:extLst>
              <a:ext uri="{FF2B5EF4-FFF2-40B4-BE49-F238E27FC236}">
                <a16:creationId xmlns:a16="http://schemas.microsoft.com/office/drawing/2014/main" id="{AC05A2C8-CF1E-480E-85CE-A87CF3EBBE87}"/>
              </a:ext>
            </a:extLst>
          </p:cNvPr>
          <p:cNvSpPr txBox="1"/>
          <p:nvPr/>
        </p:nvSpPr>
        <p:spPr>
          <a:xfrm>
            <a:off x="6096000" y="2111555"/>
            <a:ext cx="5381197" cy="1502482"/>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Wingdings" panose="05000000000000000000" pitchFamily="2" charset="2"/>
              <a:buChar char="p"/>
            </a:pPr>
            <a:r>
              <a:rPr kumimoji="1" lang="en-US" altLang="zh-CN" sz="2800" b="1" dirty="0">
                <a:solidFill>
                  <a:schemeClr val="tx1">
                    <a:lumMod val="75000"/>
                    <a:lumOff val="25000"/>
                  </a:schemeClr>
                </a:solidFill>
              </a:rPr>
              <a:t>QTableWidget</a:t>
            </a:r>
            <a:r>
              <a:rPr kumimoji="1" lang="zh-CN" altLang="en-US" sz="2800" dirty="0">
                <a:solidFill>
                  <a:schemeClr val="tx1">
                    <a:lumMod val="75000"/>
                    <a:lumOff val="25000"/>
                  </a:schemeClr>
                </a:solidFill>
              </a:rPr>
              <a:t>（表格控件）</a:t>
            </a:r>
            <a:endParaRPr kumimoji="1" lang="en-US" altLang="zh-CN" sz="2800" dirty="0">
              <a:solidFill>
                <a:schemeClr val="tx1">
                  <a:lumMod val="75000"/>
                  <a:lumOff val="25000"/>
                </a:schemeClr>
              </a:solidFill>
            </a:endParaRPr>
          </a:p>
          <a:p>
            <a:pPr algn="just">
              <a:lnSpc>
                <a:spcPct val="130000"/>
              </a:lnSpc>
              <a:spcAft>
                <a:spcPts val="600"/>
              </a:spcAft>
            </a:pPr>
            <a:endParaRPr kumimoji="1" lang="en-US" altLang="zh-CN" sz="2800" dirty="0">
              <a:solidFill>
                <a:schemeClr val="tx1">
                  <a:lumMod val="75000"/>
                  <a:lumOff val="25000"/>
                </a:schemeClr>
              </a:solidFill>
            </a:endParaRPr>
          </a:p>
        </p:txBody>
      </p:sp>
    </p:spTree>
    <p:extLst>
      <p:ext uri="{BB962C8B-B14F-4D97-AF65-F5344CB8AC3E}">
        <p14:creationId xmlns:p14="http://schemas.microsoft.com/office/powerpoint/2010/main" val="256397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6642D5F7-E353-4897-8D61-AE36912A7090}"/>
              </a:ext>
            </a:extLst>
          </p:cNvPr>
          <p:cNvSpPr txBox="1">
            <a:spLocks/>
          </p:cNvSpPr>
          <p:nvPr/>
        </p:nvSpPr>
        <p:spPr>
          <a:xfrm>
            <a:off x="698268" y="462658"/>
            <a:ext cx="8970989" cy="663575"/>
          </a:xfrm>
          <a:prstGeom prst="rect">
            <a:avLst/>
          </a:prstGeom>
        </p:spPr>
        <p:txBody>
          <a:bodyPr lIns="0"/>
          <a:lstStyle>
            <a:lvl1pPr algn="l" defTabSz="914400" rtl="0" eaLnBrk="1" latinLnBrk="0" hangingPunct="1">
              <a:lnSpc>
                <a:spcPct val="90000"/>
              </a:lnSpc>
              <a:spcBef>
                <a:spcPct val="0"/>
              </a:spcBef>
              <a:buNone/>
              <a:defRPr sz="3600" b="1" kern="1200">
                <a:solidFill>
                  <a:schemeClr val="accent2"/>
                </a:solidFill>
                <a:latin typeface="方正小标宋简体" panose="03000509000000000000" pitchFamily="2" charset="-122"/>
                <a:ea typeface="方正小标宋简体" panose="03000509000000000000" pitchFamily="2" charset="-122"/>
                <a:cs typeface="+mj-cs"/>
              </a:defRPr>
            </a:lvl1pPr>
          </a:lstStyle>
          <a:p>
            <a:r>
              <a:rPr lang="en-US" altLang="zh-CN" sz="3200" b="0" dirty="0"/>
              <a:t>6.5  </a:t>
            </a:r>
            <a:r>
              <a:rPr lang="zh-CN" altLang="en-US" sz="3200" b="0" dirty="0"/>
              <a:t>问题与改进（部分）</a:t>
            </a:r>
            <a:endParaRPr lang="zh-CN" altLang="en-US" sz="3200" b="0" dirty="0">
              <a:latin typeface="+mn-ea"/>
              <a:ea typeface="+mn-ea"/>
            </a:endParaRPr>
          </a:p>
        </p:txBody>
      </p:sp>
      <p:pic>
        <p:nvPicPr>
          <p:cNvPr id="11" name="图片 10">
            <a:extLst>
              <a:ext uri="{FF2B5EF4-FFF2-40B4-BE49-F238E27FC236}">
                <a16:creationId xmlns:a16="http://schemas.microsoft.com/office/drawing/2014/main" id="{54AF40A2-3E86-4888-A68E-73162B40CFC3}"/>
              </a:ext>
            </a:extLst>
          </p:cNvPr>
          <p:cNvPicPr>
            <a:picLocks noChangeAspect="1"/>
          </p:cNvPicPr>
          <p:nvPr/>
        </p:nvPicPr>
        <p:blipFill>
          <a:blip r:embed="rId3"/>
          <a:stretch>
            <a:fillRect/>
          </a:stretch>
        </p:blipFill>
        <p:spPr>
          <a:xfrm>
            <a:off x="11010001" y="6393425"/>
            <a:ext cx="1123594" cy="404251"/>
          </a:xfrm>
          <a:prstGeom prst="rect">
            <a:avLst/>
          </a:prstGeom>
        </p:spPr>
      </p:pic>
      <p:sp>
        <p:nvSpPr>
          <p:cNvPr id="10" name="文本框 9">
            <a:extLst>
              <a:ext uri="{FF2B5EF4-FFF2-40B4-BE49-F238E27FC236}">
                <a16:creationId xmlns:a16="http://schemas.microsoft.com/office/drawing/2014/main" id="{3945AFF6-57B4-4B60-A248-6D9F5A70CC0A}"/>
              </a:ext>
            </a:extLst>
          </p:cNvPr>
          <p:cNvSpPr txBox="1"/>
          <p:nvPr/>
        </p:nvSpPr>
        <p:spPr>
          <a:xfrm>
            <a:off x="128588" y="1050393"/>
            <a:ext cx="6096000" cy="5645135"/>
          </a:xfrm>
          <a:prstGeom prst="rect">
            <a:avLst/>
          </a:prstGeom>
          <a:noFill/>
        </p:spPr>
        <p:txBody>
          <a:bodyPr wrap="square">
            <a:spAutoFit/>
          </a:bodyPr>
          <a:lstStyle/>
          <a:p>
            <a:pPr lvl="0">
              <a:lnSpc>
                <a:spcPct val="115000"/>
              </a:lnSpc>
              <a:spcAft>
                <a:spcPts val="800"/>
              </a:spcAft>
            </a:pPr>
            <a:r>
              <a:rPr lang="zh-CN" altLang="en-US" sz="2800" kern="100" dirty="0">
                <a:effectLst/>
                <a:latin typeface="方正小标宋简体" panose="02010601030101010101" pitchFamily="2" charset="-122"/>
                <a:ea typeface="方正小标宋简体" panose="02010601030101010101" pitchFamily="2" charset="-122"/>
                <a:cs typeface="Times New Roman" panose="02020603050405020304" pitchFamily="18" charset="0"/>
              </a:rPr>
              <a:t>一、</a:t>
            </a:r>
            <a:r>
              <a:rPr lang="zh-CN" altLang="zh-CN" sz="2800" kern="100" dirty="0">
                <a:effectLst/>
                <a:latin typeface="方正小标宋简体" panose="02010601030101010101" pitchFamily="2" charset="-122"/>
                <a:ea typeface="方正小标宋简体" panose="02010601030101010101" pitchFamily="2" charset="-122"/>
                <a:cs typeface="Times New Roman" panose="02020603050405020304" pitchFamily="18" charset="0"/>
              </a:rPr>
              <a:t>对错误数据的处理</a:t>
            </a:r>
          </a:p>
          <a:p>
            <a:pPr marL="571500" indent="-342900">
              <a:lnSpc>
                <a:spcPct val="115000"/>
              </a:lnSpc>
              <a:spcAft>
                <a:spcPts val="800"/>
              </a:spcAft>
              <a:buFont typeface="Wingdings" panose="05000000000000000000" pitchFamily="2" charset="2"/>
              <a:buChar char="p"/>
            </a:pPr>
            <a:r>
              <a:rPr lang="en-US" altLang="zh-CN" sz="18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rPr>
              <a:t>Q:</a:t>
            </a:r>
            <a:r>
              <a:rPr lang="zh-CN" altLang="zh-CN" sz="18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rPr>
              <a:t>拓扑排序失败的情况：课程的先修关系可能存在回路。</a:t>
            </a:r>
          </a:p>
          <a:p>
            <a:pPr marL="514350" indent="-285750">
              <a:lnSpc>
                <a:spcPct val="115000"/>
              </a:lnSpc>
              <a:spcAft>
                <a:spcPts val="800"/>
              </a:spcAft>
              <a:buFont typeface="Wingdings" panose="05000000000000000000" pitchFamily="2" charset="2"/>
              <a:buChar char="ü"/>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解决拓扑排序失败：当安排的课程小于课程总数时，会提示用户课程的先修关系存在问题。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28600">
              <a:lnSpc>
                <a:spcPct val="115000"/>
              </a:lnSpc>
              <a:spcAft>
                <a:spcPts val="8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lnSpc>
                <a:spcPct val="115000"/>
              </a:lnSpc>
              <a:spcAft>
                <a:spcPts val="800"/>
              </a:spcAft>
              <a:buFont typeface="Wingdings" panose="05000000000000000000" pitchFamily="2" charset="2"/>
              <a:buChar char="p"/>
            </a:pPr>
            <a:r>
              <a:rPr lang="en-US" altLang="zh-CN" sz="18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rPr>
              <a:t>Q:</a:t>
            </a:r>
            <a:r>
              <a:rPr lang="zh-CN" altLang="zh-CN" sz="18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rPr>
              <a:t>课程无法安排的情况：当某一门课程的先修课程被安排在第八学期时，这一门课将无法被安排，导致课程安排失败</a:t>
            </a:r>
            <a:r>
              <a:rPr lang="zh-CN" altLang="en-US" b="1" kern="100" dirty="0">
                <a:solidFill>
                  <a:schemeClr val="tx2">
                    <a:lumMod val="50000"/>
                  </a:schemeClr>
                </a:solidFill>
                <a:latin typeface="等线" panose="02010600030101010101" pitchFamily="2" charset="-122"/>
                <a:ea typeface="等线" panose="02010600030101010101" pitchFamily="2" charset="-122"/>
                <a:cs typeface="Times New Roman" panose="02020603050405020304" pitchFamily="18" charset="0"/>
              </a:rPr>
              <a:t>。</a:t>
            </a:r>
            <a:endParaRPr lang="en-US" altLang="zh-CN" b="1" kern="100" dirty="0">
              <a:solidFill>
                <a:schemeClr val="tx2">
                  <a:lumMod val="50000"/>
                </a:schemeClr>
              </a:solidFill>
              <a:latin typeface="等线" panose="02010600030101010101" pitchFamily="2" charset="-122"/>
              <a:ea typeface="等线" panose="02010600030101010101" pitchFamily="2" charset="-122"/>
              <a:cs typeface="Times New Roman" panose="02020603050405020304" pitchFamily="18" charset="0"/>
            </a:endParaRPr>
          </a:p>
          <a:p>
            <a:pPr marL="514350" indent="-285750">
              <a:lnSpc>
                <a:spcPct val="115000"/>
              </a:lnSpc>
              <a:spcAft>
                <a:spcPts val="800"/>
              </a:spcAft>
              <a:buFont typeface="Wingdings" panose="05000000000000000000" pitchFamily="2" charset="2"/>
              <a:buChar char="ü"/>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由于拓扑排序可以有多种结果，可以将课程进行四次拓扑排序以产生不同的结果，为用户提供不同的选择。假如用户选择的排列顺序会使课程安排失败，会提示用户这种选择无法安排课程，应当选择另外的排课顺序</a:t>
            </a:r>
          </a:p>
          <a:p>
            <a:pPr marL="514350" indent="-285750">
              <a:lnSpc>
                <a:spcPct val="115000"/>
              </a:lnSpc>
              <a:spcAft>
                <a:spcPts val="800"/>
              </a:spcAft>
              <a:buFont typeface="Wingdings" panose="05000000000000000000" pitchFamily="2" charset="2"/>
              <a:buChar char="p"/>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F6980482-51DD-41FA-ACB0-AA251F357883}"/>
              </a:ext>
            </a:extLst>
          </p:cNvPr>
          <p:cNvSpPr txBox="1"/>
          <p:nvPr/>
        </p:nvSpPr>
        <p:spPr>
          <a:xfrm>
            <a:off x="6524626" y="1210297"/>
            <a:ext cx="5667374" cy="3107517"/>
          </a:xfrm>
          <a:prstGeom prst="rect">
            <a:avLst/>
          </a:prstGeom>
          <a:noFill/>
        </p:spPr>
        <p:txBody>
          <a:bodyPr wrap="square">
            <a:spAutoFit/>
          </a:bodyPr>
          <a:lstStyle/>
          <a:p>
            <a:pPr lvl="0">
              <a:lnSpc>
                <a:spcPct val="115000"/>
              </a:lnSpc>
              <a:spcAft>
                <a:spcPts val="800"/>
              </a:spcAft>
            </a:pPr>
            <a:r>
              <a:rPr lang="zh-CN" altLang="en-US" sz="2800" kern="100" dirty="0">
                <a:effectLst/>
                <a:latin typeface="方正小标宋简体" panose="02010601030101010101" pitchFamily="2" charset="-122"/>
                <a:ea typeface="方正小标宋简体" panose="02010601030101010101" pitchFamily="2" charset="-122"/>
                <a:cs typeface="Times New Roman" panose="02020603050405020304" pitchFamily="18" charset="0"/>
              </a:rPr>
              <a:t>二、对数据库插入乱序的处理</a:t>
            </a:r>
            <a:endParaRPr lang="en-US" altLang="zh-CN" sz="2800" kern="100" dirty="0">
              <a:latin typeface="方正小标宋简体" panose="02010601030101010101" pitchFamily="2" charset="-122"/>
              <a:ea typeface="方正小标宋简体" panose="02010601030101010101" pitchFamily="2" charset="-122"/>
              <a:cs typeface="Times New Roman" panose="02020603050405020304" pitchFamily="18" charset="0"/>
            </a:endParaRPr>
          </a:p>
          <a:p>
            <a:pPr marL="285750" lvl="0" indent="-285750">
              <a:lnSpc>
                <a:spcPct val="115000"/>
              </a:lnSpc>
              <a:spcAft>
                <a:spcPts val="800"/>
              </a:spcAft>
              <a:buFont typeface="Wingdings" panose="05000000000000000000" pitchFamily="2" charset="2"/>
              <a:buChar char="p"/>
            </a:pPr>
            <a:r>
              <a:rPr lang="en-US" altLang="zh-CN" sz="18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rPr>
              <a:t>Q:</a:t>
            </a:r>
            <a:r>
              <a:rPr lang="zh-CN" altLang="zh-CN" sz="18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rPr>
              <a:t>对课程进行拓扑排序后，需要将其写入数据库。但是将数据插入数据库时，其顺序是随机的，导致之前的拓扑排序失效。</a:t>
            </a:r>
            <a:endParaRPr lang="en-US" altLang="zh-CN" sz="18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285750" lvl="0" indent="-285750">
              <a:lnSpc>
                <a:spcPct val="115000"/>
              </a:lnSpc>
              <a:spcAft>
                <a:spcPts val="800"/>
              </a:spcAft>
              <a:buFont typeface="Wingdings" panose="05000000000000000000" pitchFamily="2" charset="2"/>
              <a:buChar char="ü"/>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在数据库中增加一列索引列（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index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），用拓扑排序的数组按顺序更新每一行，使拓扑排序的结果按顺序写入数据库，方便之后排课的读取。</a:t>
            </a:r>
          </a:p>
          <a:p>
            <a:pPr marL="514350" indent="-285750">
              <a:lnSpc>
                <a:spcPct val="115000"/>
              </a:lnSpc>
              <a:spcAft>
                <a:spcPts val="800"/>
              </a:spcAft>
              <a:buFont typeface="Wingdings" panose="05000000000000000000" pitchFamily="2" charset="2"/>
              <a:buChar char="p"/>
            </a:pP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40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6642D5F7-E353-4897-8D61-AE36912A7090}"/>
              </a:ext>
            </a:extLst>
          </p:cNvPr>
          <p:cNvSpPr txBox="1">
            <a:spLocks/>
          </p:cNvSpPr>
          <p:nvPr/>
        </p:nvSpPr>
        <p:spPr>
          <a:xfrm>
            <a:off x="698268" y="462658"/>
            <a:ext cx="8970989" cy="663575"/>
          </a:xfrm>
          <a:prstGeom prst="rect">
            <a:avLst/>
          </a:prstGeom>
        </p:spPr>
        <p:txBody>
          <a:bodyPr lIns="0"/>
          <a:lstStyle>
            <a:lvl1pPr algn="l" defTabSz="914400" rtl="0" eaLnBrk="1" latinLnBrk="0" hangingPunct="1">
              <a:lnSpc>
                <a:spcPct val="90000"/>
              </a:lnSpc>
              <a:spcBef>
                <a:spcPct val="0"/>
              </a:spcBef>
              <a:buNone/>
              <a:defRPr sz="3600" b="1" kern="1200">
                <a:solidFill>
                  <a:schemeClr val="accent2"/>
                </a:solidFill>
                <a:latin typeface="方正小标宋简体" panose="03000509000000000000" pitchFamily="2" charset="-122"/>
                <a:ea typeface="方正小标宋简体" panose="03000509000000000000" pitchFamily="2" charset="-122"/>
                <a:cs typeface="+mj-cs"/>
              </a:defRPr>
            </a:lvl1pPr>
          </a:lstStyle>
          <a:p>
            <a:r>
              <a:rPr lang="en-US" altLang="zh-CN" sz="3200" b="0" dirty="0"/>
              <a:t>6.5  </a:t>
            </a:r>
            <a:r>
              <a:rPr lang="zh-CN" altLang="en-US" sz="3200" b="0" dirty="0"/>
              <a:t>问题与改进</a:t>
            </a:r>
            <a:endParaRPr lang="zh-CN" altLang="en-US" sz="3200" b="0" dirty="0">
              <a:latin typeface="+mn-ea"/>
              <a:ea typeface="+mn-ea"/>
            </a:endParaRPr>
          </a:p>
        </p:txBody>
      </p:sp>
      <p:pic>
        <p:nvPicPr>
          <p:cNvPr id="11" name="图片 10">
            <a:extLst>
              <a:ext uri="{FF2B5EF4-FFF2-40B4-BE49-F238E27FC236}">
                <a16:creationId xmlns:a16="http://schemas.microsoft.com/office/drawing/2014/main" id="{54AF40A2-3E86-4888-A68E-73162B40CFC3}"/>
              </a:ext>
            </a:extLst>
          </p:cNvPr>
          <p:cNvPicPr>
            <a:picLocks noChangeAspect="1"/>
          </p:cNvPicPr>
          <p:nvPr/>
        </p:nvPicPr>
        <p:blipFill>
          <a:blip r:embed="rId3"/>
          <a:stretch>
            <a:fillRect/>
          </a:stretch>
        </p:blipFill>
        <p:spPr>
          <a:xfrm>
            <a:off x="11010001" y="6393425"/>
            <a:ext cx="1123594" cy="404251"/>
          </a:xfrm>
          <a:prstGeom prst="rect">
            <a:avLst/>
          </a:prstGeom>
        </p:spPr>
      </p:pic>
      <p:sp>
        <p:nvSpPr>
          <p:cNvPr id="13" name="文本框 12">
            <a:extLst>
              <a:ext uri="{FF2B5EF4-FFF2-40B4-BE49-F238E27FC236}">
                <a16:creationId xmlns:a16="http://schemas.microsoft.com/office/drawing/2014/main" id="{F6980482-51DD-41FA-ACB0-AA251F357883}"/>
              </a:ext>
            </a:extLst>
          </p:cNvPr>
          <p:cNvSpPr txBox="1"/>
          <p:nvPr/>
        </p:nvSpPr>
        <p:spPr>
          <a:xfrm>
            <a:off x="1038765" y="1310310"/>
            <a:ext cx="9764429" cy="4755917"/>
          </a:xfrm>
          <a:prstGeom prst="rect">
            <a:avLst/>
          </a:prstGeom>
          <a:noFill/>
        </p:spPr>
        <p:txBody>
          <a:bodyPr wrap="square">
            <a:spAutoFit/>
          </a:bodyPr>
          <a:lstStyle/>
          <a:p>
            <a:pPr lvl="0">
              <a:lnSpc>
                <a:spcPct val="115000"/>
              </a:lnSpc>
              <a:spcAft>
                <a:spcPts val="800"/>
              </a:spcAft>
            </a:pPr>
            <a:r>
              <a:rPr lang="zh-CN" altLang="en-US" sz="2800" b="1" kern="100" dirty="0">
                <a:solidFill>
                  <a:schemeClr val="tx2">
                    <a:lumMod val="50000"/>
                  </a:schemeClr>
                </a:solidFill>
                <a:effectLst/>
                <a:latin typeface="+mn-ea"/>
                <a:cs typeface="Times New Roman" panose="02020603050405020304" pitchFamily="18" charset="0"/>
              </a:rPr>
              <a:t>三、</a:t>
            </a:r>
            <a:r>
              <a:rPr kumimoji="0" lang="zh-CN" altLang="zh-CN" sz="2800" b="1" i="0" u="none" strike="noStrike" cap="none" normalizeH="0" baseline="0" dirty="0">
                <a:ln>
                  <a:noFill/>
                </a:ln>
                <a:solidFill>
                  <a:schemeClr val="tx2">
                    <a:lumMod val="50000"/>
                  </a:schemeClr>
                </a:solidFill>
                <a:effectLst/>
                <a:latin typeface="+mn-ea"/>
                <a:cs typeface="宋体" panose="02010600030101010101" pitchFamily="2" charset="-122"/>
              </a:rPr>
              <a:t>所选课头数据库中的查询和在界面中的显示问题</a:t>
            </a:r>
            <a:r>
              <a:rPr lang="zh-CN" altLang="en-US" sz="2800" b="1" kern="100" dirty="0">
                <a:solidFill>
                  <a:schemeClr val="tx2">
                    <a:lumMod val="50000"/>
                  </a:schemeClr>
                </a:solidFill>
                <a:effectLst/>
                <a:latin typeface="+mn-ea"/>
                <a:cs typeface="Times New Roman" panose="02020603050405020304" pitchFamily="18" charset="0"/>
              </a:rPr>
              <a:t>的处理</a:t>
            </a:r>
            <a:endParaRPr lang="en-US" altLang="zh-CN" sz="2800" b="1" kern="100" dirty="0">
              <a:solidFill>
                <a:schemeClr val="tx2">
                  <a:lumMod val="50000"/>
                </a:schemeClr>
              </a:solidFill>
              <a:effectLst/>
              <a:latin typeface="+mn-ea"/>
              <a:cs typeface="Times New Roman" panose="02020603050405020304" pitchFamily="18" charset="0"/>
            </a:endParaRPr>
          </a:p>
          <a:p>
            <a:pPr lvl="0">
              <a:lnSpc>
                <a:spcPct val="115000"/>
              </a:lnSpc>
              <a:spcAft>
                <a:spcPts val="800"/>
              </a:spcAft>
            </a:pPr>
            <a:endParaRPr lang="en-US" altLang="zh-CN" sz="2800" b="1" kern="100" dirty="0">
              <a:solidFill>
                <a:schemeClr val="tx2">
                  <a:lumMod val="50000"/>
                </a:schemeClr>
              </a:solidFill>
              <a:latin typeface="+mn-ea"/>
              <a:cs typeface="Times New Roman" panose="02020603050405020304" pitchFamily="18" charset="0"/>
            </a:endParaRPr>
          </a:p>
          <a:p>
            <a:pPr marL="285750" lvl="0" indent="-285750">
              <a:lnSpc>
                <a:spcPct val="115000"/>
              </a:lnSpc>
              <a:spcAft>
                <a:spcPts val="800"/>
              </a:spcAft>
              <a:buFont typeface="Wingdings" panose="05000000000000000000" pitchFamily="2" charset="2"/>
              <a:buChar char="p"/>
            </a:pPr>
            <a:r>
              <a:rPr lang="en-US" altLang="zh-CN" sz="24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rPr>
              <a:t>Q:</a:t>
            </a:r>
            <a:r>
              <a:rPr lang="zh-CN" altLang="en-US" sz="24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rPr>
              <a:t>课程信息在表格中的显示顺序是按照其在数据库中查找的顺序，而课头编号在存储时的顺序又是和课程名称相对应的，所以最后呈现在表格中的结果是课程信息和编号不对应</a:t>
            </a:r>
            <a:r>
              <a:rPr lang="zh-CN" altLang="zh-CN" sz="24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2400" b="1" kern="100" dirty="0">
              <a:solidFill>
                <a:schemeClr val="tx2">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marL="285750" lvl="0" indent="-285750">
              <a:lnSpc>
                <a:spcPct val="115000"/>
              </a:lnSpc>
              <a:spcAft>
                <a:spcPts val="800"/>
              </a:spcAft>
              <a:buFont typeface="Wingdings" panose="05000000000000000000" pitchFamily="2" charset="2"/>
              <a:buChar char="ü"/>
            </a:pP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en-US" sz="2400" kern="100" dirty="0">
                <a:effectLst/>
                <a:latin typeface="+mn-ea"/>
                <a:cs typeface="Times New Roman" panose="02020603050405020304" pitchFamily="18" charset="0"/>
              </a:rPr>
              <a:t>最后想到从处理课程信息的函数入手，直接修改</a:t>
            </a:r>
            <a:r>
              <a:rPr lang="en-US" altLang="zh-CN" sz="2400" kern="100" dirty="0">
                <a:effectLst/>
                <a:latin typeface="+mn-ea"/>
                <a:cs typeface="Times New Roman" panose="02020603050405020304" pitchFamily="18" charset="0"/>
              </a:rPr>
              <a:t>addCoursesToTable()</a:t>
            </a:r>
            <a:r>
              <a:rPr lang="zh-CN" altLang="en-US" sz="2400" kern="100" dirty="0">
                <a:effectLst/>
                <a:latin typeface="+mn-ea"/>
                <a:cs typeface="Times New Roman" panose="02020603050405020304" pitchFamily="18" charset="0"/>
              </a:rPr>
              <a:t>函数。将第二个参数从</a:t>
            </a:r>
            <a:r>
              <a:rPr lang="en-US" altLang="zh-CN" sz="2400" kern="100" dirty="0">
                <a:effectLst/>
                <a:latin typeface="+mn-ea"/>
                <a:cs typeface="Times New Roman" panose="02020603050405020304" pitchFamily="18" charset="0"/>
              </a:rPr>
              <a:t>String List</a:t>
            </a:r>
            <a:r>
              <a:rPr lang="zh-CN" altLang="en-US" sz="2400" kern="100" dirty="0">
                <a:effectLst/>
                <a:latin typeface="+mn-ea"/>
                <a:cs typeface="Times New Roman" panose="02020603050405020304" pitchFamily="18" charset="0"/>
              </a:rPr>
              <a:t>换到</a:t>
            </a:r>
            <a:r>
              <a:rPr lang="en-US" altLang="zh-CN" sz="2400" kern="100" dirty="0">
                <a:effectLst/>
                <a:latin typeface="+mn-ea"/>
                <a:cs typeface="Times New Roman" panose="02020603050405020304" pitchFamily="18" charset="0"/>
              </a:rPr>
              <a:t>String</a:t>
            </a:r>
            <a:r>
              <a:rPr lang="zh-CN" altLang="en-US" sz="2400" kern="100" dirty="0">
                <a:effectLst/>
                <a:latin typeface="+mn-ea"/>
                <a:cs typeface="Times New Roman" panose="02020603050405020304" pitchFamily="18" charset="0"/>
              </a:rPr>
              <a:t>，最后调试出来了满足要求的函数。最后发现能解决问题的方法其实是最简单的</a:t>
            </a:r>
            <a:r>
              <a:rPr lang="en-US" altLang="zh-CN" sz="2400" kern="100" dirty="0">
                <a:effectLst/>
                <a:latin typeface="+mn-ea"/>
                <a:cs typeface="Times New Roman" panose="02020603050405020304" pitchFamily="18" charset="0"/>
              </a:rPr>
              <a:t>for</a:t>
            </a:r>
            <a:r>
              <a:rPr lang="zh-CN" altLang="en-US" sz="2400" kern="100" dirty="0">
                <a:effectLst/>
                <a:latin typeface="+mn-ea"/>
                <a:cs typeface="Times New Roman" panose="02020603050405020304" pitchFamily="18" charset="0"/>
              </a:rPr>
              <a:t>循环，虽然相比之下其时间复杂度可能较大，但每学期的课程数量不算太多，属于可以接受的范围。</a:t>
            </a:r>
          </a:p>
        </p:txBody>
      </p:sp>
      <p:sp>
        <p:nvSpPr>
          <p:cNvPr id="15" name="Rectangle 18">
            <a:extLst>
              <a:ext uri="{FF2B5EF4-FFF2-40B4-BE49-F238E27FC236}">
                <a16:creationId xmlns:a16="http://schemas.microsoft.com/office/drawing/2014/main" id="{927F9698-01F9-4B25-B6E6-D34F0FA28ED0}"/>
              </a:ext>
            </a:extLst>
          </p:cNvPr>
          <p:cNvSpPr>
            <a:spLocks noChangeArrowheads="1"/>
          </p:cNvSpPr>
          <p:nvPr/>
        </p:nvSpPr>
        <p:spPr bwMode="auto">
          <a:xfrm>
            <a:off x="0" y="9177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但是顺序的对应还是失败。通过反思意识到这种方法本质上和上一种做法是一样的。</a:t>
            </a:r>
            <a:endParaRPr kumimoji="0" lang="zh-CN" altLang="zh-CN" sz="600"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③之后也思考了很多方案，比如再建立一个数据表用于存放一个学生所选课头的信息，之后再根据课程名在该表中查询对应课头然后写入表格，但是这需要耗费更多的时间占用更多的空间。以及考虑将课头信息写入</a:t>
            </a:r>
            <a:r>
              <a:rPr kumimoji="0" lang="en-US"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courses</a:t>
            </a:r>
            <a:r>
              <a:rPr kumimoji="0" lang="zh-CN" altLang="en-US"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表，但是这样需要给每个学生创建一个动态的课程信息表，结合实际情况，这种方法无法实现。</a:t>
            </a:r>
            <a:endParaRPr kumimoji="0" lang="zh-CN" altLang="en-US" sz="600"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④最后想到从处理课程信息的函数入手，直接修改</a:t>
            </a:r>
            <a:r>
              <a:rPr kumimoji="0" lang="en-US"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addCoursesToTable()</a:t>
            </a:r>
            <a:r>
              <a:rPr kumimoji="0" lang="zh-CN" altLang="en-US"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函数。将第二个参数从</a:t>
            </a:r>
            <a:r>
              <a:rPr kumimoji="0" lang="en-US"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String List</a:t>
            </a:r>
            <a:r>
              <a:rPr kumimoji="0" lang="zh-CN" altLang="en-US"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换到</a:t>
            </a:r>
            <a:r>
              <a:rPr kumimoji="0" lang="en-US"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String</a:t>
            </a:r>
            <a:r>
              <a:rPr kumimoji="0" lang="zh-CN" altLang="en-US"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，最后调试出来了满足要求的函数。最后发现能解决问题的方法其实是最简单的</a:t>
            </a:r>
            <a:r>
              <a:rPr kumimoji="0" lang="en-US"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for</a:t>
            </a:r>
            <a:r>
              <a:rPr kumimoji="0" lang="zh-CN" altLang="en-US"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循环，虽然相比之下其时间复杂度可能较大，但每学期的课程数量不算太多，属于可以接受的范围。</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214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CC816-D9E8-67E7-84DC-6CB0B6BE8EC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A78505E-94F6-8BF2-7C63-4A47E8F57303}"/>
              </a:ext>
            </a:extLst>
          </p:cNvPr>
          <p:cNvSpPr txBox="1"/>
          <p:nvPr/>
        </p:nvSpPr>
        <p:spPr>
          <a:xfrm>
            <a:off x="5102102" y="1696052"/>
            <a:ext cx="1735411" cy="2215991"/>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rPr>
              <a:t>07</a:t>
            </a:r>
            <a:endParaRPr kumimoji="1" lang="zh-CN" altLang="en-US"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endParaRPr>
          </a:p>
        </p:txBody>
      </p:sp>
      <p:sp>
        <p:nvSpPr>
          <p:cNvPr id="9" name="文本占位符 39">
            <a:extLst>
              <a:ext uri="{FF2B5EF4-FFF2-40B4-BE49-F238E27FC236}">
                <a16:creationId xmlns:a16="http://schemas.microsoft.com/office/drawing/2014/main" id="{BBCE4775-CE2F-2264-D8C5-A2B87C497EF0}"/>
              </a:ext>
            </a:extLst>
          </p:cNvPr>
          <p:cNvSpPr txBox="1">
            <a:spLocks/>
          </p:cNvSpPr>
          <p:nvPr/>
        </p:nvSpPr>
        <p:spPr>
          <a:xfrm>
            <a:off x="4682553" y="3028845"/>
            <a:ext cx="282689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013785"/>
                </a:solidFill>
                <a:effectLst/>
                <a:uLnTx/>
                <a:uFillTx/>
                <a:latin typeface="方正小标宋简体" panose="03000509000000000000" pitchFamily="65" charset="-122"/>
                <a:ea typeface="方正小标宋简体" panose="03000509000000000000" pitchFamily="65" charset="-122"/>
                <a:cs typeface="+mn-cs"/>
              </a:rPr>
              <a:t>开发感想</a:t>
            </a:r>
          </a:p>
        </p:txBody>
      </p:sp>
      <p:sp>
        <p:nvSpPr>
          <p:cNvPr id="83" name="文本框 82">
            <a:extLst>
              <a:ext uri="{FF2B5EF4-FFF2-40B4-BE49-F238E27FC236}">
                <a16:creationId xmlns:a16="http://schemas.microsoft.com/office/drawing/2014/main" id="{897A65FF-AF57-736A-7CC5-5A3A5D365299}"/>
              </a:ext>
            </a:extLst>
          </p:cNvPr>
          <p:cNvSpPr txBox="1"/>
          <p:nvPr/>
        </p:nvSpPr>
        <p:spPr>
          <a:xfrm>
            <a:off x="3477567" y="3574236"/>
            <a:ext cx="5236866" cy="675611"/>
          </a:xfrm>
          <a:prstGeom prst="rect">
            <a:avLst/>
          </a:prstGeom>
          <a:noFill/>
        </p:spPr>
        <p:txBody>
          <a:bodyPr wrap="square" lIns="0" tIns="0" rIns="0" bIns="0" rtlCol="0" anchor="ctr" anchorCtr="0">
            <a:norm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FFFFFF">
                    <a:lumMod val="65000"/>
                  </a:srgbClr>
                </a:solidFill>
                <a:effectLst/>
                <a:uLnTx/>
                <a:uFillTx/>
                <a:latin typeface="方正小标宋简体" panose="03000509000000000000" pitchFamily="65" charset="-122"/>
                <a:ea typeface="方正小标宋简体" panose="03000509000000000000" pitchFamily="65" charset="-122"/>
                <a:cs typeface="+mn-cs"/>
              </a:rPr>
              <a:t>Development Reflections</a:t>
            </a:r>
          </a:p>
        </p:txBody>
      </p:sp>
    </p:spTree>
    <p:extLst>
      <p:ext uri="{BB962C8B-B14F-4D97-AF65-F5344CB8AC3E}">
        <p14:creationId xmlns:p14="http://schemas.microsoft.com/office/powerpoint/2010/main" val="139963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DAE-0986-0FB5-6701-6521554BFC9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936D5C-F744-F64A-4971-1190750F471E}"/>
              </a:ext>
            </a:extLst>
          </p:cNvPr>
          <p:cNvSpPr>
            <a:spLocks noGrp="1"/>
          </p:cNvSpPr>
          <p:nvPr>
            <p:ph type="title"/>
          </p:nvPr>
        </p:nvSpPr>
        <p:spPr>
          <a:xfrm>
            <a:off x="926220" y="401170"/>
            <a:ext cx="8970989" cy="663575"/>
          </a:xfrm>
        </p:spPr>
        <p:txBody>
          <a:bodyPr/>
          <a:lstStyle/>
          <a:p>
            <a:r>
              <a:rPr lang="zh-CN" altLang="en-US" dirty="0"/>
              <a:t>开发感想</a:t>
            </a:r>
          </a:p>
        </p:txBody>
      </p:sp>
      <p:sp>
        <p:nvSpPr>
          <p:cNvPr id="3" name="文本框 2">
            <a:extLst>
              <a:ext uri="{FF2B5EF4-FFF2-40B4-BE49-F238E27FC236}">
                <a16:creationId xmlns:a16="http://schemas.microsoft.com/office/drawing/2014/main" id="{330D9D4E-082B-443A-9BA4-090473E90B57}"/>
              </a:ext>
            </a:extLst>
          </p:cNvPr>
          <p:cNvSpPr txBox="1"/>
          <p:nvPr/>
        </p:nvSpPr>
        <p:spPr>
          <a:xfrm>
            <a:off x="1007268" y="1064745"/>
            <a:ext cx="8201026" cy="5655670"/>
          </a:xfrm>
          <a:prstGeom prst="rect">
            <a:avLst/>
          </a:prstGeom>
          <a:noFill/>
        </p:spPr>
        <p:txBody>
          <a:bodyPr wrap="square" lIns="180000" tIns="180000" rIns="180000" bIns="180000" rtlCol="0">
            <a:spAutoFit/>
          </a:bodyPr>
          <a:lstStyle/>
          <a:p>
            <a:pPr marL="285750" indent="-285750" algn="just">
              <a:lnSpc>
                <a:spcPct val="130000"/>
              </a:lnSpc>
              <a:spcAft>
                <a:spcPts val="600"/>
              </a:spcAft>
              <a:buFont typeface="Wingdings" panose="05000000000000000000" pitchFamily="2" charset="2"/>
              <a:buChar char="p"/>
            </a:pPr>
            <a:r>
              <a:rPr kumimoji="1" lang="zh-CN" altLang="en-US" sz="2800" dirty="0"/>
              <a:t>需求分析</a:t>
            </a:r>
            <a:endParaRPr kumimoji="1" lang="en-US" altLang="zh-CN" sz="2800" dirty="0"/>
          </a:p>
          <a:p>
            <a:pPr algn="just">
              <a:lnSpc>
                <a:spcPct val="130000"/>
              </a:lnSpc>
              <a:spcAft>
                <a:spcPts val="600"/>
              </a:spcAft>
            </a:pPr>
            <a:r>
              <a:rPr kumimoji="1" lang="en-US" altLang="zh-CN" sz="2000" dirty="0"/>
              <a:t>     </a:t>
            </a:r>
            <a:r>
              <a:rPr kumimoji="1" lang="zh-CN" altLang="en-US" sz="2000" dirty="0"/>
              <a:t>全面性、使用场景、边界条件、有效沟通</a:t>
            </a:r>
            <a:endParaRPr kumimoji="1" lang="en-US" altLang="zh-CN" sz="2000" dirty="0"/>
          </a:p>
          <a:p>
            <a:pPr marL="285750" indent="-285750" algn="just">
              <a:lnSpc>
                <a:spcPct val="130000"/>
              </a:lnSpc>
              <a:spcAft>
                <a:spcPts val="600"/>
              </a:spcAft>
              <a:buFont typeface="Wingdings" panose="05000000000000000000" pitchFamily="2" charset="2"/>
              <a:buChar char="p"/>
            </a:pPr>
            <a:r>
              <a:rPr kumimoji="1" lang="zh-CN" altLang="en-US" sz="2800" dirty="0"/>
              <a:t>项目管理</a:t>
            </a:r>
            <a:endParaRPr kumimoji="1" lang="en-US" altLang="zh-CN" sz="2800" dirty="0"/>
          </a:p>
          <a:p>
            <a:pPr algn="just">
              <a:lnSpc>
                <a:spcPct val="130000"/>
              </a:lnSpc>
              <a:spcAft>
                <a:spcPts val="600"/>
              </a:spcAft>
            </a:pPr>
            <a:r>
              <a:rPr kumimoji="1" lang="en-US" altLang="zh-CN" sz="2000" dirty="0"/>
              <a:t>     </a:t>
            </a:r>
            <a:r>
              <a:rPr kumimoji="1" lang="zh-CN" altLang="en-US" sz="2000" dirty="0"/>
              <a:t>流程、计划考虑周全、</a:t>
            </a:r>
            <a:r>
              <a:rPr lang="zh-CN" altLang="en-US" sz="2000" i="0" dirty="0">
                <a:effectLst/>
                <a:latin typeface="-apple-system"/>
              </a:rPr>
              <a:t>协调与效率</a:t>
            </a:r>
            <a:endParaRPr lang="en-US" altLang="zh-CN" sz="2000" i="0" dirty="0">
              <a:effectLst/>
              <a:latin typeface="-apple-system"/>
            </a:endParaRPr>
          </a:p>
          <a:p>
            <a:pPr marL="342900" indent="-342900" algn="just">
              <a:lnSpc>
                <a:spcPct val="130000"/>
              </a:lnSpc>
              <a:spcAft>
                <a:spcPts val="600"/>
              </a:spcAft>
              <a:buFont typeface="Wingdings" panose="05000000000000000000" pitchFamily="2" charset="2"/>
              <a:buChar char="p"/>
            </a:pPr>
            <a:r>
              <a:rPr kumimoji="1" lang="zh-CN" altLang="en-US" sz="2800" dirty="0">
                <a:latin typeface="-apple-system"/>
              </a:rPr>
              <a:t>开发过程</a:t>
            </a:r>
            <a:endParaRPr kumimoji="1" lang="en-US" altLang="zh-CN" sz="2800" dirty="0">
              <a:latin typeface="-apple-system"/>
            </a:endParaRPr>
          </a:p>
          <a:p>
            <a:pPr algn="just">
              <a:lnSpc>
                <a:spcPct val="130000"/>
              </a:lnSpc>
              <a:spcAft>
                <a:spcPts val="600"/>
              </a:spcAft>
            </a:pPr>
            <a:r>
              <a:rPr kumimoji="1" lang="en-US" altLang="zh-CN" sz="2000" dirty="0">
                <a:latin typeface="-apple-system"/>
              </a:rPr>
              <a:t>        </a:t>
            </a:r>
            <a:r>
              <a:rPr kumimoji="1" lang="zh-CN" altLang="en-US" sz="2000" dirty="0">
                <a:latin typeface="-apple-system"/>
              </a:rPr>
              <a:t>克服陡峭的学习曲线、</a:t>
            </a:r>
            <a:r>
              <a:rPr lang="zh-CN" altLang="en-US" sz="2000" b="0" i="0" dirty="0">
                <a:solidFill>
                  <a:srgbClr val="05073B"/>
                </a:solidFill>
                <a:effectLst/>
                <a:latin typeface="-apple-system"/>
              </a:rPr>
              <a:t>代码规范、版本控制以及持续集成</a:t>
            </a:r>
            <a:endParaRPr kumimoji="1" lang="en-US" altLang="zh-CN" sz="2000" dirty="0">
              <a:latin typeface="-apple-system"/>
            </a:endParaRPr>
          </a:p>
          <a:p>
            <a:pPr marL="342900" indent="-342900" algn="just">
              <a:lnSpc>
                <a:spcPct val="130000"/>
              </a:lnSpc>
              <a:spcAft>
                <a:spcPts val="600"/>
              </a:spcAft>
              <a:buFont typeface="Wingdings" panose="05000000000000000000" pitchFamily="2" charset="2"/>
              <a:buChar char="p"/>
            </a:pPr>
            <a:r>
              <a:rPr kumimoji="1" lang="zh-CN" altLang="en-US" sz="2800" dirty="0">
                <a:latin typeface="-apple-system"/>
              </a:rPr>
              <a:t>测试、调试过程</a:t>
            </a:r>
            <a:endParaRPr kumimoji="1" lang="en-US" altLang="zh-CN" sz="2800" dirty="0">
              <a:latin typeface="-apple-system"/>
            </a:endParaRPr>
          </a:p>
          <a:p>
            <a:pPr algn="just">
              <a:lnSpc>
                <a:spcPct val="130000"/>
              </a:lnSpc>
              <a:spcAft>
                <a:spcPts val="600"/>
              </a:spcAft>
            </a:pPr>
            <a:r>
              <a:rPr kumimoji="1" lang="en-US" altLang="zh-CN" sz="2000" dirty="0">
                <a:latin typeface="-apple-system"/>
              </a:rPr>
              <a:t>      </a:t>
            </a:r>
            <a:r>
              <a:rPr kumimoji="1" lang="zh-CN" altLang="en-US" sz="2000" dirty="0">
                <a:latin typeface="-apple-system"/>
              </a:rPr>
              <a:t>细心耐心、集思广益</a:t>
            </a:r>
            <a:endParaRPr kumimoji="1" lang="en-US" altLang="zh-CN" sz="2000" dirty="0">
              <a:latin typeface="-apple-system"/>
            </a:endParaRPr>
          </a:p>
          <a:p>
            <a:pPr algn="just">
              <a:lnSpc>
                <a:spcPct val="130000"/>
              </a:lnSpc>
              <a:spcAft>
                <a:spcPts val="600"/>
              </a:spcAft>
            </a:pPr>
            <a:r>
              <a:rPr kumimoji="1" lang="en-US" altLang="zh-CN" sz="2000" dirty="0">
                <a:latin typeface="-apple-system"/>
              </a:rPr>
              <a:t>      </a:t>
            </a:r>
          </a:p>
          <a:p>
            <a:pPr algn="just">
              <a:lnSpc>
                <a:spcPct val="130000"/>
              </a:lnSpc>
              <a:spcAft>
                <a:spcPts val="600"/>
              </a:spcAft>
            </a:pPr>
            <a:endParaRPr kumimoji="1" lang="zh-CN" altLang="en-US" sz="2000" dirty="0"/>
          </a:p>
        </p:txBody>
      </p:sp>
    </p:spTree>
    <p:extLst>
      <p:ext uri="{BB962C8B-B14F-4D97-AF65-F5344CB8AC3E}">
        <p14:creationId xmlns:p14="http://schemas.microsoft.com/office/powerpoint/2010/main" val="949702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CC816-D9E8-67E7-84DC-6CB0B6BE8EC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A78505E-94F6-8BF2-7C63-4A47E8F57303}"/>
              </a:ext>
            </a:extLst>
          </p:cNvPr>
          <p:cNvSpPr txBox="1"/>
          <p:nvPr/>
        </p:nvSpPr>
        <p:spPr>
          <a:xfrm>
            <a:off x="5102102" y="1696052"/>
            <a:ext cx="1988686" cy="2215991"/>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rPr>
              <a:t>08</a:t>
            </a:r>
            <a:endParaRPr kumimoji="1" lang="zh-CN" altLang="en-US" sz="13800" b="1" i="0" u="none" strike="noStrike" kern="1200" cap="none" spc="0" normalizeH="0" baseline="0" noProof="0" dirty="0">
              <a:ln>
                <a:noFill/>
              </a:ln>
              <a:gradFill>
                <a:gsLst>
                  <a:gs pos="0">
                    <a:srgbClr val="FC5960">
                      <a:lumMod val="60000"/>
                      <a:lumOff val="40000"/>
                    </a:srgbClr>
                  </a:gs>
                  <a:gs pos="100000">
                    <a:srgbClr val="FC5960">
                      <a:lumMod val="20000"/>
                      <a:lumOff val="80000"/>
                      <a:alpha val="0"/>
                    </a:srgbClr>
                  </a:gs>
                </a:gsLst>
                <a:lin ang="5400000" scaled="1"/>
              </a:gradFill>
              <a:effectLst/>
              <a:uLnTx/>
              <a:uFillTx/>
              <a:latin typeface="Impact" panose="020B0806030902050204" pitchFamily="34" charset="0"/>
              <a:ea typeface="华文中宋"/>
              <a:cs typeface="+mn-cs"/>
            </a:endParaRPr>
          </a:p>
        </p:txBody>
      </p:sp>
      <p:sp>
        <p:nvSpPr>
          <p:cNvPr id="9" name="文本占位符 39">
            <a:extLst>
              <a:ext uri="{FF2B5EF4-FFF2-40B4-BE49-F238E27FC236}">
                <a16:creationId xmlns:a16="http://schemas.microsoft.com/office/drawing/2014/main" id="{BBCE4775-CE2F-2264-D8C5-A2B87C497EF0}"/>
              </a:ext>
            </a:extLst>
          </p:cNvPr>
          <p:cNvSpPr txBox="1">
            <a:spLocks/>
          </p:cNvSpPr>
          <p:nvPr/>
        </p:nvSpPr>
        <p:spPr>
          <a:xfrm>
            <a:off x="3835635" y="3028845"/>
            <a:ext cx="4268344"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013785"/>
                </a:solidFill>
                <a:effectLst/>
                <a:uLnTx/>
                <a:uFillTx/>
                <a:latin typeface="方正小标宋简体" panose="03000509000000000000" pitchFamily="65" charset="-122"/>
                <a:ea typeface="方正小标宋简体" panose="03000509000000000000" pitchFamily="65" charset="-122"/>
                <a:cs typeface="+mn-cs"/>
              </a:rPr>
              <a:t>程序效果展示</a:t>
            </a:r>
          </a:p>
        </p:txBody>
      </p:sp>
      <p:sp>
        <p:nvSpPr>
          <p:cNvPr id="83" name="文本框 82">
            <a:extLst>
              <a:ext uri="{FF2B5EF4-FFF2-40B4-BE49-F238E27FC236}">
                <a16:creationId xmlns:a16="http://schemas.microsoft.com/office/drawing/2014/main" id="{897A65FF-AF57-736A-7CC5-5A3A5D365299}"/>
              </a:ext>
            </a:extLst>
          </p:cNvPr>
          <p:cNvSpPr txBox="1"/>
          <p:nvPr/>
        </p:nvSpPr>
        <p:spPr>
          <a:xfrm>
            <a:off x="3710149" y="3574236"/>
            <a:ext cx="4519316" cy="675611"/>
          </a:xfrm>
          <a:prstGeom prst="rect">
            <a:avLst/>
          </a:prstGeom>
          <a:noFill/>
        </p:spPr>
        <p:txBody>
          <a:bodyPr wrap="square" lIns="0" tIns="0" rIns="0" bIns="0" rtlCol="0" anchor="ctr" anchorCtr="0">
            <a:norm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a:ln>
                  <a:noFill/>
                </a:ln>
                <a:solidFill>
                  <a:srgbClr val="FFFFFF">
                    <a:lumMod val="65000"/>
                  </a:srgbClr>
                </a:solidFill>
                <a:effectLst/>
                <a:uLnTx/>
                <a:uFillTx/>
                <a:latin typeface="方正小标宋简体" panose="03000509000000000000" pitchFamily="65" charset="-122"/>
                <a:ea typeface="方正小标宋简体" panose="03000509000000000000" pitchFamily="65" charset="-122"/>
                <a:cs typeface="+mn-cs"/>
              </a:rPr>
              <a:t>Program effect display</a:t>
            </a:r>
          </a:p>
        </p:txBody>
      </p:sp>
    </p:spTree>
    <p:extLst>
      <p:ext uri="{BB962C8B-B14F-4D97-AF65-F5344CB8AC3E}">
        <p14:creationId xmlns:p14="http://schemas.microsoft.com/office/powerpoint/2010/main" val="423439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建筑外的招牌&#10;&#10;中度可信度描述已自动生成">
            <a:extLst>
              <a:ext uri="{FF2B5EF4-FFF2-40B4-BE49-F238E27FC236}">
                <a16:creationId xmlns:a16="http://schemas.microsoft.com/office/drawing/2014/main" id="{D6B63863-114A-B812-877F-534A4C5F5C79}"/>
              </a:ext>
            </a:extLst>
          </p:cNvPr>
          <p:cNvPicPr>
            <a:picLocks noChangeAspect="1"/>
          </p:cNvPicPr>
          <p:nvPr/>
        </p:nvPicPr>
        <p:blipFill rotWithShape="1">
          <a:blip r:embed="rId3">
            <a:extLst>
              <a:ext uri="{28A0092B-C50C-407E-A947-70E740481C1C}">
                <a14:useLocalDpi xmlns:a14="http://schemas.microsoft.com/office/drawing/2010/main" val="0"/>
              </a:ext>
            </a:extLst>
          </a:blip>
          <a:srcRect b="15703"/>
          <a:stretch/>
        </p:blipFill>
        <p:spPr>
          <a:xfrm>
            <a:off x="1270" y="3724"/>
            <a:ext cx="12190730" cy="6854276"/>
          </a:xfrm>
          <a:prstGeom prst="rect">
            <a:avLst/>
          </a:prstGeom>
        </p:spPr>
      </p:pic>
      <p:sp>
        <p:nvSpPr>
          <p:cNvPr id="13" name="矩形 12">
            <a:extLst>
              <a:ext uri="{FF2B5EF4-FFF2-40B4-BE49-F238E27FC236}">
                <a16:creationId xmlns:a16="http://schemas.microsoft.com/office/drawing/2014/main" id="{6B7043DB-BFA5-97EE-3783-4BC6E44D7E19}"/>
              </a:ext>
            </a:extLst>
          </p:cNvPr>
          <p:cNvSpPr/>
          <p:nvPr/>
        </p:nvSpPr>
        <p:spPr>
          <a:xfrm>
            <a:off x="0" y="-3724"/>
            <a:ext cx="12192000" cy="6858000"/>
          </a:xfrm>
          <a:prstGeom prst="rect">
            <a:avLst/>
          </a:prstGeom>
          <a:gradFill>
            <a:gsLst>
              <a:gs pos="50000">
                <a:srgbClr val="FFFFFF">
                  <a:alpha val="90000"/>
                </a:srgbClr>
              </a:gs>
              <a:gs pos="100000">
                <a:schemeClr val="bg1">
                  <a:alpha val="0"/>
                </a:schemeClr>
              </a:gs>
              <a:gs pos="0">
                <a:schemeClr val="bg1">
                  <a:alpha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p>
            <a:pPr algn="l">
              <a:lnSpc>
                <a:spcPct val="130000"/>
              </a:lnSpc>
            </a:pPr>
            <a:endParaRPr kumimoji="1" lang="zh-CN" altLang="en-US" sz="2000" dirty="0">
              <a:solidFill>
                <a:schemeClr val="tx1">
                  <a:lumMod val="75000"/>
                  <a:lumOff val="25000"/>
                </a:schemeClr>
              </a:solidFill>
            </a:endParaRPr>
          </a:p>
        </p:txBody>
      </p:sp>
      <p:sp>
        <p:nvSpPr>
          <p:cNvPr id="6" name="文本框 5">
            <a:extLst>
              <a:ext uri="{FF2B5EF4-FFF2-40B4-BE49-F238E27FC236}">
                <a16:creationId xmlns:a16="http://schemas.microsoft.com/office/drawing/2014/main" id="{BE1D5BEB-6E35-C158-4C18-72BDFE2B9D90}"/>
              </a:ext>
            </a:extLst>
          </p:cNvPr>
          <p:cNvSpPr txBox="1"/>
          <p:nvPr/>
        </p:nvSpPr>
        <p:spPr>
          <a:xfrm>
            <a:off x="3695343" y="2022750"/>
            <a:ext cx="4801314" cy="1200329"/>
          </a:xfrm>
          <a:prstGeom prst="rect">
            <a:avLst/>
          </a:prstGeom>
          <a:noFill/>
        </p:spPr>
        <p:txBody>
          <a:bodyPr wrap="none" rtlCol="0">
            <a:spAutoFit/>
          </a:bodyPr>
          <a:lstStyle/>
          <a:p>
            <a:pPr algn="l"/>
            <a:r>
              <a:rPr lang="zh-CN" altLang="en-US" sz="7200" dirty="0">
                <a:solidFill>
                  <a:schemeClr val="accent1"/>
                </a:solidFill>
                <a:latin typeface="Sitka Small Semibold" pitchFamily="2" charset="0"/>
                <a:ea typeface="方正小标宋简体" panose="03000509000000000000" pitchFamily="65" charset="-122"/>
                <a:cs typeface="思源黑体 CN Heavy" panose="020B0A00000000000000" charset="-122"/>
              </a:rPr>
              <a:t>感谢聆听！</a:t>
            </a:r>
            <a:endParaRPr lang="en-US" altLang="zh-CN" sz="7200" dirty="0">
              <a:solidFill>
                <a:schemeClr val="accent1"/>
              </a:solidFill>
              <a:latin typeface="Sitka Small Semibold" pitchFamily="2" charset="0"/>
              <a:ea typeface="方正小标宋简体" panose="03000509000000000000" pitchFamily="65" charset="-122"/>
              <a:cs typeface="思源黑体 CN Heavy" panose="020B0A00000000000000" charset="-122"/>
            </a:endParaRPr>
          </a:p>
        </p:txBody>
      </p:sp>
      <p:sp>
        <p:nvSpPr>
          <p:cNvPr id="3" name="文本框 2">
            <a:extLst>
              <a:ext uri="{FF2B5EF4-FFF2-40B4-BE49-F238E27FC236}">
                <a16:creationId xmlns:a16="http://schemas.microsoft.com/office/drawing/2014/main" id="{D73188B8-5873-3EDF-7867-11AB8175CDB2}"/>
              </a:ext>
            </a:extLst>
          </p:cNvPr>
          <p:cNvSpPr txBox="1"/>
          <p:nvPr/>
        </p:nvSpPr>
        <p:spPr>
          <a:xfrm>
            <a:off x="2444299" y="5226410"/>
            <a:ext cx="7303402" cy="793633"/>
          </a:xfrm>
          <a:prstGeom prst="rect">
            <a:avLst/>
          </a:prstGeom>
          <a:noFill/>
        </p:spPr>
        <p:txBody>
          <a:bodyPr wrap="square" lIns="180000" tIns="180000" rIns="180000" bIns="180000" rtlCol="0">
            <a:spAutoFit/>
          </a:bodyPr>
          <a:lstStyle/>
          <a:p>
            <a:pPr algn="ctr">
              <a:lnSpc>
                <a:spcPct val="130000"/>
              </a:lnSpc>
              <a:spcAft>
                <a:spcPts val="600"/>
              </a:spcAft>
            </a:pPr>
            <a:r>
              <a:rPr kumimoji="1" lang="zh-CN" altLang="en-US" sz="2400" dirty="0">
                <a:solidFill>
                  <a:schemeClr val="tx1">
                    <a:lumMod val="95000"/>
                    <a:lumOff val="5000"/>
                  </a:schemeClr>
                </a:solidFill>
                <a:latin typeface="Sitka Small Semibold" pitchFamily="2" charset="0"/>
              </a:rPr>
              <a:t>欢迎交流、指正！</a:t>
            </a:r>
          </a:p>
        </p:txBody>
      </p:sp>
    </p:spTree>
    <p:extLst>
      <p:ext uri="{BB962C8B-B14F-4D97-AF65-F5344CB8AC3E}">
        <p14:creationId xmlns:p14="http://schemas.microsoft.com/office/powerpoint/2010/main" val="1234134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61B409C-6DF5-654F-81A4-524FF21D753D}"/>
              </a:ext>
            </a:extLst>
          </p:cNvPr>
          <p:cNvSpPr txBox="1"/>
          <p:nvPr/>
        </p:nvSpPr>
        <p:spPr>
          <a:xfrm>
            <a:off x="5102102" y="1696052"/>
            <a:ext cx="1716175" cy="2215991"/>
          </a:xfrm>
          <a:prstGeom prst="rect">
            <a:avLst/>
          </a:prstGeom>
          <a:noFill/>
        </p:spPr>
        <p:txBody>
          <a:bodyPr wrap="none" lIns="0" rtlCol="0">
            <a:spAutoFit/>
          </a:bodyPr>
          <a:lstStyle/>
          <a:p>
            <a:pPr algn="l"/>
            <a:r>
              <a:rPr kumimoji="1" lang="en-US" altLang="zh-CN" sz="13800" b="1" dirty="0">
                <a:gradFill>
                  <a:gsLst>
                    <a:gs pos="0">
                      <a:schemeClr val="accent3">
                        <a:lumMod val="60000"/>
                        <a:lumOff val="40000"/>
                      </a:schemeClr>
                    </a:gs>
                    <a:gs pos="100000">
                      <a:schemeClr val="accent3">
                        <a:lumMod val="20000"/>
                        <a:lumOff val="80000"/>
                        <a:alpha val="0"/>
                      </a:schemeClr>
                    </a:gs>
                  </a:gsLst>
                  <a:lin ang="5400000" scaled="1"/>
                </a:gradFill>
                <a:latin typeface="Impact" panose="020B0806030902050204" pitchFamily="34" charset="0"/>
              </a:rPr>
              <a:t>01</a:t>
            </a:r>
            <a:endParaRPr kumimoji="1" lang="zh-CN" altLang="en-US" sz="13800" b="1" dirty="0">
              <a:gradFill>
                <a:gsLst>
                  <a:gs pos="0">
                    <a:schemeClr val="accent3">
                      <a:lumMod val="60000"/>
                      <a:lumOff val="40000"/>
                    </a:schemeClr>
                  </a:gs>
                  <a:gs pos="100000">
                    <a:schemeClr val="accent3">
                      <a:lumMod val="20000"/>
                      <a:lumOff val="80000"/>
                      <a:alpha val="0"/>
                    </a:schemeClr>
                  </a:gs>
                </a:gsLst>
                <a:lin ang="5400000" scaled="1"/>
              </a:gradFill>
              <a:latin typeface="Impact" panose="020B0806030902050204" pitchFamily="34" charset="0"/>
            </a:endParaRPr>
          </a:p>
        </p:txBody>
      </p:sp>
      <p:sp>
        <p:nvSpPr>
          <p:cNvPr id="9" name="文本占位符 39">
            <a:extLst>
              <a:ext uri="{FF2B5EF4-FFF2-40B4-BE49-F238E27FC236}">
                <a16:creationId xmlns:a16="http://schemas.microsoft.com/office/drawing/2014/main" id="{FDF01BB6-2A63-CD46-AFA0-9CF49DACFE14}"/>
              </a:ext>
            </a:extLst>
          </p:cNvPr>
          <p:cNvSpPr txBox="1">
            <a:spLocks/>
          </p:cNvSpPr>
          <p:nvPr/>
        </p:nvSpPr>
        <p:spPr>
          <a:xfrm>
            <a:off x="3638429" y="3028845"/>
            <a:ext cx="4643520" cy="883197"/>
          </a:xfrm>
          <a:prstGeom prst="rect">
            <a:avLst/>
          </a:prstGeom>
        </p:spPr>
        <p:txBody>
          <a:bodyPr lIns="0" tIns="0" rIns="0" b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r>
              <a:rPr lang="zh-CN" altLang="en-US" sz="5400" b="1" dirty="0">
                <a:solidFill>
                  <a:schemeClr val="accent2"/>
                </a:solidFill>
                <a:latin typeface="方正小标宋简体" panose="03000509000000000000" pitchFamily="65" charset="-122"/>
                <a:ea typeface="方正小标宋简体" panose="03000509000000000000" pitchFamily="65" charset="-122"/>
              </a:rPr>
              <a:t>项目整体介绍</a:t>
            </a:r>
          </a:p>
        </p:txBody>
      </p:sp>
      <p:sp>
        <p:nvSpPr>
          <p:cNvPr id="83" name="文本框 82">
            <a:extLst>
              <a:ext uri="{FF2B5EF4-FFF2-40B4-BE49-F238E27FC236}">
                <a16:creationId xmlns:a16="http://schemas.microsoft.com/office/drawing/2014/main" id="{C644B40C-C065-9D48-9E2A-C82C17560B15}"/>
              </a:ext>
            </a:extLst>
          </p:cNvPr>
          <p:cNvSpPr txBox="1"/>
          <p:nvPr/>
        </p:nvSpPr>
        <p:spPr>
          <a:xfrm>
            <a:off x="3024101" y="3734121"/>
            <a:ext cx="5717128" cy="355843"/>
          </a:xfrm>
          <a:prstGeom prst="rect">
            <a:avLst/>
          </a:prstGeom>
          <a:noFill/>
        </p:spPr>
        <p:txBody>
          <a:bodyPr wrap="square" lIns="0" tIns="0" rIns="0" bIns="0" rtlCol="0" anchor="ctr" anchorCtr="0">
            <a:normAutofit fontScale="85000" lnSpcReduction="20000"/>
          </a:bodyPr>
          <a:lstStyle/>
          <a:p>
            <a:pPr algn="dist"/>
            <a:r>
              <a:rPr kumimoji="1" lang="en-US" altLang="zh-CN" sz="3200" dirty="0">
                <a:solidFill>
                  <a:schemeClr val="bg1">
                    <a:lumMod val="65000"/>
                  </a:schemeClr>
                </a:solidFill>
                <a:latin typeface="方正小标宋简体" panose="03000509000000000000" pitchFamily="65" charset="-122"/>
                <a:ea typeface="方正小标宋简体" panose="03000509000000000000" pitchFamily="65" charset="-122"/>
              </a:rPr>
              <a:t>Overall project introduction</a:t>
            </a:r>
          </a:p>
        </p:txBody>
      </p:sp>
    </p:spTree>
    <p:extLst>
      <p:ext uri="{BB962C8B-B14F-4D97-AF65-F5344CB8AC3E}">
        <p14:creationId xmlns:p14="http://schemas.microsoft.com/office/powerpoint/2010/main" val="264532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5D58DF-91E7-16AC-3D19-B0DB4931E86F}"/>
              </a:ext>
            </a:extLst>
          </p:cNvPr>
          <p:cNvSpPr>
            <a:spLocks noGrp="1"/>
          </p:cNvSpPr>
          <p:nvPr>
            <p:ph type="title"/>
          </p:nvPr>
        </p:nvSpPr>
        <p:spPr/>
        <p:txBody>
          <a:bodyPr/>
          <a:lstStyle/>
          <a:p>
            <a:r>
              <a:rPr lang="zh-CN" altLang="en-US" dirty="0"/>
              <a:t>项目整体介绍</a:t>
            </a:r>
          </a:p>
        </p:txBody>
      </p:sp>
      <p:sp>
        <p:nvSpPr>
          <p:cNvPr id="4" name="文本框 3">
            <a:extLst>
              <a:ext uri="{FF2B5EF4-FFF2-40B4-BE49-F238E27FC236}">
                <a16:creationId xmlns:a16="http://schemas.microsoft.com/office/drawing/2014/main" id="{52A48DC7-6581-45AB-A871-D6A95B78B1FE}"/>
              </a:ext>
            </a:extLst>
          </p:cNvPr>
          <p:cNvSpPr txBox="1"/>
          <p:nvPr/>
        </p:nvSpPr>
        <p:spPr>
          <a:xfrm>
            <a:off x="1668940" y="1315570"/>
            <a:ext cx="8105324" cy="4706884"/>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600" dirty="0">
                <a:solidFill>
                  <a:schemeClr val="tx1">
                    <a:lumMod val="75000"/>
                    <a:lumOff val="25000"/>
                  </a:schemeClr>
                </a:solidFill>
                <a:latin typeface="+mn-ea"/>
              </a:rPr>
              <a:t>    本项目聚焦于开发一款能够依照</a:t>
            </a:r>
            <a:r>
              <a:rPr kumimoji="1" lang="zh-CN" altLang="en-US" sz="2600" b="1" dirty="0">
                <a:latin typeface="+mn-ea"/>
              </a:rPr>
              <a:t>用户需求</a:t>
            </a:r>
            <a:r>
              <a:rPr kumimoji="1" lang="zh-CN" altLang="en-US" sz="2600" dirty="0">
                <a:solidFill>
                  <a:schemeClr val="tx1">
                    <a:lumMod val="75000"/>
                    <a:lumOff val="25000"/>
                  </a:schemeClr>
                </a:solidFill>
                <a:latin typeface="+mn-ea"/>
              </a:rPr>
              <a:t>以及课程</a:t>
            </a:r>
            <a:r>
              <a:rPr kumimoji="1" lang="zh-CN" altLang="en-US" sz="2600" b="1" dirty="0">
                <a:latin typeface="+mn-ea"/>
              </a:rPr>
              <a:t>先修关系</a:t>
            </a:r>
            <a:r>
              <a:rPr kumimoji="1" lang="zh-CN" altLang="en-US" sz="2600" dirty="0">
                <a:solidFill>
                  <a:schemeClr val="tx1">
                    <a:lumMod val="75000"/>
                    <a:lumOff val="25000"/>
                  </a:schemeClr>
                </a:solidFill>
                <a:latin typeface="+mn-ea"/>
              </a:rPr>
              <a:t>实现大学</a:t>
            </a:r>
            <a:r>
              <a:rPr kumimoji="1" lang="zh-CN" altLang="en-US" sz="2600" b="1" dirty="0">
                <a:latin typeface="+mn-ea"/>
              </a:rPr>
              <a:t>课程教学计划编制</a:t>
            </a:r>
            <a:r>
              <a:rPr kumimoji="1" lang="zh-CN" altLang="en-US" sz="2600" dirty="0">
                <a:solidFill>
                  <a:schemeClr val="tx1">
                    <a:lumMod val="75000"/>
                    <a:lumOff val="25000"/>
                  </a:schemeClr>
                </a:solidFill>
                <a:latin typeface="+mn-ea"/>
              </a:rPr>
              <a:t>的程序，旨在通过算法与直观的用户界面，为用户提供便捷的课程计划能力以及选择课程能力。</a:t>
            </a:r>
            <a:endParaRPr kumimoji="1" lang="en-US" altLang="zh-CN" sz="2600" dirty="0">
              <a:solidFill>
                <a:schemeClr val="tx1">
                  <a:lumMod val="75000"/>
                  <a:lumOff val="25000"/>
                </a:schemeClr>
              </a:solidFill>
              <a:latin typeface="+mn-ea"/>
            </a:endParaRPr>
          </a:p>
          <a:p>
            <a:pPr algn="just">
              <a:lnSpc>
                <a:spcPct val="130000"/>
              </a:lnSpc>
              <a:spcAft>
                <a:spcPts val="600"/>
              </a:spcAft>
            </a:pPr>
            <a:r>
              <a:rPr kumimoji="1" lang="zh-CN" altLang="en-US" sz="2800" dirty="0">
                <a:solidFill>
                  <a:schemeClr val="tx1">
                    <a:lumMod val="75000"/>
                    <a:lumOff val="25000"/>
                  </a:schemeClr>
                </a:solidFill>
                <a:latin typeface="+mn-ea"/>
              </a:rPr>
              <a:t>   整个项目从需求分析、系统设计、算法实现到界面开发、文档编写，历经了多个精心策划与高效执行的阶段，充分展现了团队成员的协作能力与技术创新精神。</a:t>
            </a:r>
            <a:endParaRPr kumimoji="1" lang="en-US" altLang="zh-CN" sz="2800" dirty="0">
              <a:solidFill>
                <a:schemeClr val="tx1">
                  <a:lumMod val="75000"/>
                  <a:lumOff val="25000"/>
                </a:schemeClr>
              </a:solidFill>
              <a:latin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5D58DF-91E7-16AC-3D19-B0DB4931E86F}"/>
              </a:ext>
            </a:extLst>
          </p:cNvPr>
          <p:cNvSpPr>
            <a:spLocks noGrp="1"/>
          </p:cNvSpPr>
          <p:nvPr>
            <p:ph type="title"/>
          </p:nvPr>
        </p:nvSpPr>
        <p:spPr/>
        <p:txBody>
          <a:bodyPr/>
          <a:lstStyle/>
          <a:p>
            <a:r>
              <a:rPr lang="zh-CN" altLang="en-US" dirty="0"/>
              <a:t>项目整体介绍</a:t>
            </a:r>
          </a:p>
        </p:txBody>
      </p:sp>
      <p:sp>
        <p:nvSpPr>
          <p:cNvPr id="4" name="文本框 3">
            <a:extLst>
              <a:ext uri="{FF2B5EF4-FFF2-40B4-BE49-F238E27FC236}">
                <a16:creationId xmlns:a16="http://schemas.microsoft.com/office/drawing/2014/main" id="{52A48DC7-6581-45AB-A871-D6A95B78B1FE}"/>
              </a:ext>
            </a:extLst>
          </p:cNvPr>
          <p:cNvSpPr txBox="1"/>
          <p:nvPr/>
        </p:nvSpPr>
        <p:spPr>
          <a:xfrm>
            <a:off x="1722728" y="1884188"/>
            <a:ext cx="8105324" cy="3433523"/>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600" dirty="0">
                <a:solidFill>
                  <a:schemeClr val="tx1">
                    <a:lumMod val="75000"/>
                    <a:lumOff val="25000"/>
                  </a:schemeClr>
                </a:solidFill>
                <a:latin typeface="+mn-ea"/>
              </a:rPr>
              <a:t>      在项目初期，我们小组首先进行了详尽的需求分析，明确了软件的核心功能与目标用户群体。随后，利用</a:t>
            </a:r>
            <a:r>
              <a:rPr kumimoji="1" lang="en-US" altLang="zh-CN" sz="2600" dirty="0">
                <a:solidFill>
                  <a:schemeClr val="tx1">
                    <a:lumMod val="75000"/>
                    <a:lumOff val="25000"/>
                  </a:schemeClr>
                </a:solidFill>
                <a:latin typeface="+mn-ea"/>
              </a:rPr>
              <a:t>Visio</a:t>
            </a:r>
            <a:r>
              <a:rPr kumimoji="1" lang="zh-CN" altLang="en-US" sz="2600" dirty="0">
                <a:solidFill>
                  <a:schemeClr val="tx1">
                    <a:lumMod val="75000"/>
                    <a:lumOff val="25000"/>
                  </a:schemeClr>
                </a:solidFill>
                <a:latin typeface="+mn-ea"/>
              </a:rPr>
              <a:t>这一建模工具，我们精心设计了一系列软件所需的关键类及其相互关系，构建了清晰的软件架构蓝图。这一过程不仅确保了系统内部逻辑的合理性，也为后续的开发工作奠定了坚实的基础。</a:t>
            </a:r>
          </a:p>
        </p:txBody>
      </p:sp>
      <p:sp>
        <p:nvSpPr>
          <p:cNvPr id="2" name="文本框 1">
            <a:extLst>
              <a:ext uri="{FF2B5EF4-FFF2-40B4-BE49-F238E27FC236}">
                <a16:creationId xmlns:a16="http://schemas.microsoft.com/office/drawing/2014/main" id="{AADA3CDA-0985-4C05-B120-156324F4A895}"/>
              </a:ext>
            </a:extLst>
          </p:cNvPr>
          <p:cNvSpPr txBox="1"/>
          <p:nvPr/>
        </p:nvSpPr>
        <p:spPr>
          <a:xfrm>
            <a:off x="0" y="882944"/>
            <a:ext cx="5862918" cy="868910"/>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800" b="1" dirty="0">
                <a:solidFill>
                  <a:schemeClr val="tx1">
                    <a:lumMod val="75000"/>
                    <a:lumOff val="25000"/>
                  </a:schemeClr>
                </a:solidFill>
                <a:latin typeface="+mn-ea"/>
              </a:rPr>
              <a:t>1. </a:t>
            </a:r>
            <a:r>
              <a:rPr kumimoji="1" lang="zh-CN" altLang="en-US" sz="2800" b="1" dirty="0">
                <a:solidFill>
                  <a:schemeClr val="tx1">
                    <a:lumMod val="75000"/>
                    <a:lumOff val="25000"/>
                  </a:schemeClr>
                </a:solidFill>
                <a:latin typeface="+mn-ea"/>
              </a:rPr>
              <a:t>项目规划、需求分析与设计建模</a:t>
            </a:r>
          </a:p>
        </p:txBody>
      </p:sp>
    </p:spTree>
    <p:extLst>
      <p:ext uri="{BB962C8B-B14F-4D97-AF65-F5344CB8AC3E}">
        <p14:creationId xmlns:p14="http://schemas.microsoft.com/office/powerpoint/2010/main" val="1968353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5D58DF-91E7-16AC-3D19-B0DB4931E86F}"/>
              </a:ext>
            </a:extLst>
          </p:cNvPr>
          <p:cNvSpPr>
            <a:spLocks noGrp="1"/>
          </p:cNvSpPr>
          <p:nvPr>
            <p:ph type="title"/>
          </p:nvPr>
        </p:nvSpPr>
        <p:spPr/>
        <p:txBody>
          <a:bodyPr/>
          <a:lstStyle/>
          <a:p>
            <a:r>
              <a:rPr lang="zh-CN" altLang="en-US" dirty="0"/>
              <a:t>项目整体介绍</a:t>
            </a:r>
          </a:p>
        </p:txBody>
      </p:sp>
      <p:sp>
        <p:nvSpPr>
          <p:cNvPr id="4" name="文本框 3">
            <a:extLst>
              <a:ext uri="{FF2B5EF4-FFF2-40B4-BE49-F238E27FC236}">
                <a16:creationId xmlns:a16="http://schemas.microsoft.com/office/drawing/2014/main" id="{52A48DC7-6581-45AB-A871-D6A95B78B1FE}"/>
              </a:ext>
            </a:extLst>
          </p:cNvPr>
          <p:cNvSpPr txBox="1"/>
          <p:nvPr/>
        </p:nvSpPr>
        <p:spPr>
          <a:xfrm>
            <a:off x="1722728" y="1884188"/>
            <a:ext cx="8105324" cy="3433523"/>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600" dirty="0">
                <a:solidFill>
                  <a:schemeClr val="tx1">
                    <a:lumMod val="75000"/>
                    <a:lumOff val="25000"/>
                  </a:schemeClr>
                </a:solidFill>
                <a:latin typeface="+mn-ea"/>
              </a:rPr>
              <a:t>      在项目初期，我们小组首先进行了详尽的需求分析，明确了软件的核心功能与目标用户群体。随后，利用</a:t>
            </a:r>
            <a:r>
              <a:rPr kumimoji="1" lang="en-US" altLang="zh-CN" sz="2600" dirty="0">
                <a:solidFill>
                  <a:schemeClr val="tx1">
                    <a:lumMod val="75000"/>
                    <a:lumOff val="25000"/>
                  </a:schemeClr>
                </a:solidFill>
                <a:latin typeface="+mn-ea"/>
              </a:rPr>
              <a:t>Visio</a:t>
            </a:r>
            <a:r>
              <a:rPr kumimoji="1" lang="zh-CN" altLang="en-US" sz="2600" dirty="0">
                <a:solidFill>
                  <a:schemeClr val="tx1">
                    <a:lumMod val="75000"/>
                    <a:lumOff val="25000"/>
                  </a:schemeClr>
                </a:solidFill>
                <a:latin typeface="+mn-ea"/>
              </a:rPr>
              <a:t>这一建模工具，我们精心设计了一系列软件所需的关键类及其相互关系，构建了清晰的软件架构蓝图。这一过程不仅确保了系统内部逻辑的合理性，也为后续的开发工作奠定了坚实的基础。</a:t>
            </a:r>
          </a:p>
        </p:txBody>
      </p:sp>
      <p:sp>
        <p:nvSpPr>
          <p:cNvPr id="2" name="文本框 1">
            <a:extLst>
              <a:ext uri="{FF2B5EF4-FFF2-40B4-BE49-F238E27FC236}">
                <a16:creationId xmlns:a16="http://schemas.microsoft.com/office/drawing/2014/main" id="{AADA3CDA-0985-4C05-B120-156324F4A895}"/>
              </a:ext>
            </a:extLst>
          </p:cNvPr>
          <p:cNvSpPr txBox="1"/>
          <p:nvPr/>
        </p:nvSpPr>
        <p:spPr>
          <a:xfrm>
            <a:off x="0" y="882944"/>
            <a:ext cx="5862918" cy="868910"/>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800" b="1" dirty="0">
                <a:solidFill>
                  <a:schemeClr val="tx1">
                    <a:lumMod val="75000"/>
                    <a:lumOff val="25000"/>
                  </a:schemeClr>
                </a:solidFill>
                <a:latin typeface="+mn-ea"/>
              </a:rPr>
              <a:t>1. </a:t>
            </a:r>
            <a:r>
              <a:rPr kumimoji="1" lang="zh-CN" altLang="en-US" sz="2800" b="1" dirty="0">
                <a:solidFill>
                  <a:schemeClr val="tx1">
                    <a:lumMod val="75000"/>
                    <a:lumOff val="25000"/>
                  </a:schemeClr>
                </a:solidFill>
                <a:latin typeface="+mn-ea"/>
              </a:rPr>
              <a:t>项目规划、需求分析与设计建模</a:t>
            </a:r>
          </a:p>
        </p:txBody>
      </p:sp>
    </p:spTree>
    <p:extLst>
      <p:ext uri="{BB962C8B-B14F-4D97-AF65-F5344CB8AC3E}">
        <p14:creationId xmlns:p14="http://schemas.microsoft.com/office/powerpoint/2010/main" val="4107603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45D58DF-91E7-16AC-3D19-B0DB4931E86F}"/>
              </a:ext>
            </a:extLst>
          </p:cNvPr>
          <p:cNvSpPr>
            <a:spLocks noGrp="1"/>
          </p:cNvSpPr>
          <p:nvPr>
            <p:ph type="title"/>
          </p:nvPr>
        </p:nvSpPr>
        <p:spPr/>
        <p:txBody>
          <a:bodyPr/>
          <a:lstStyle/>
          <a:p>
            <a:r>
              <a:rPr lang="zh-CN" altLang="en-US" dirty="0"/>
              <a:t>项目整体介绍</a:t>
            </a:r>
          </a:p>
        </p:txBody>
      </p:sp>
      <p:sp>
        <p:nvSpPr>
          <p:cNvPr id="4" name="文本框 3">
            <a:extLst>
              <a:ext uri="{FF2B5EF4-FFF2-40B4-BE49-F238E27FC236}">
                <a16:creationId xmlns:a16="http://schemas.microsoft.com/office/drawing/2014/main" id="{52A48DC7-6581-45AB-A871-D6A95B78B1FE}"/>
              </a:ext>
            </a:extLst>
          </p:cNvPr>
          <p:cNvSpPr txBox="1"/>
          <p:nvPr/>
        </p:nvSpPr>
        <p:spPr>
          <a:xfrm>
            <a:off x="1544491" y="1623359"/>
            <a:ext cx="8682958" cy="4473808"/>
          </a:xfrm>
          <a:prstGeom prst="rect">
            <a:avLst/>
          </a:prstGeom>
          <a:noFill/>
        </p:spPr>
        <p:txBody>
          <a:bodyPr wrap="square" lIns="180000" tIns="180000" rIns="180000" bIns="180000" rtlCol="0">
            <a:spAutoFit/>
          </a:bodyPr>
          <a:lstStyle/>
          <a:p>
            <a:pPr algn="just">
              <a:lnSpc>
                <a:spcPct val="130000"/>
              </a:lnSpc>
              <a:spcAft>
                <a:spcPts val="600"/>
              </a:spcAft>
            </a:pPr>
            <a:r>
              <a:rPr kumimoji="1" lang="zh-CN" altLang="en-US" sz="2600" dirty="0">
                <a:solidFill>
                  <a:schemeClr val="tx1">
                    <a:lumMod val="75000"/>
                    <a:lumOff val="25000"/>
                  </a:schemeClr>
                </a:solidFill>
                <a:latin typeface="+mn-ea"/>
              </a:rPr>
              <a:t>      有了设计阶段的扎实基础，我们紧接着就投入到了编码工作中。利用</a:t>
            </a:r>
            <a:r>
              <a:rPr kumimoji="1" lang="en-US" altLang="zh-CN" sz="2600" dirty="0">
                <a:solidFill>
                  <a:schemeClr val="tx1">
                    <a:lumMod val="75000"/>
                    <a:lumOff val="25000"/>
                  </a:schemeClr>
                </a:solidFill>
                <a:latin typeface="+mn-ea"/>
              </a:rPr>
              <a:t>Visual Studio</a:t>
            </a:r>
            <a:r>
              <a:rPr kumimoji="1" lang="zh-CN" altLang="en-US" sz="2600" dirty="0">
                <a:solidFill>
                  <a:schemeClr val="tx1">
                    <a:lumMod val="75000"/>
                    <a:lumOff val="25000"/>
                  </a:schemeClr>
                </a:solidFill>
                <a:latin typeface="+mn-ea"/>
              </a:rPr>
              <a:t>这个强大的开发工具，我们顺利地把拓扑排序等好几个关键的算法变成了现实，这些算法就像是软件的“大脑”，处理着所有的数据。这段时间，大家不光要动手写代码，还得动脑筋，把复杂的问题一点点拆分开来，再一步步地解决掉。这既考验了我们的编程能力，也让我们学会了怎么在难题面前保持冷静，一步步找到出路。</a:t>
            </a:r>
          </a:p>
        </p:txBody>
      </p:sp>
      <p:sp>
        <p:nvSpPr>
          <p:cNvPr id="2" name="文本框 1">
            <a:extLst>
              <a:ext uri="{FF2B5EF4-FFF2-40B4-BE49-F238E27FC236}">
                <a16:creationId xmlns:a16="http://schemas.microsoft.com/office/drawing/2014/main" id="{AADA3CDA-0985-4C05-B120-156324F4A895}"/>
              </a:ext>
            </a:extLst>
          </p:cNvPr>
          <p:cNvSpPr txBox="1"/>
          <p:nvPr/>
        </p:nvSpPr>
        <p:spPr>
          <a:xfrm>
            <a:off x="23052" y="836840"/>
            <a:ext cx="5862918" cy="868910"/>
          </a:xfrm>
          <a:prstGeom prst="rect">
            <a:avLst/>
          </a:prstGeom>
          <a:noFill/>
        </p:spPr>
        <p:txBody>
          <a:bodyPr wrap="square" lIns="180000" tIns="180000" rIns="180000" bIns="180000" rtlCol="0">
            <a:spAutoFit/>
          </a:bodyPr>
          <a:lstStyle/>
          <a:p>
            <a:pPr algn="just">
              <a:lnSpc>
                <a:spcPct val="130000"/>
              </a:lnSpc>
              <a:spcAft>
                <a:spcPts val="600"/>
              </a:spcAft>
            </a:pPr>
            <a:r>
              <a:rPr kumimoji="1" lang="en-US" altLang="zh-CN" sz="2800" b="1" dirty="0">
                <a:solidFill>
                  <a:schemeClr val="tx1">
                    <a:lumMod val="75000"/>
                    <a:lumOff val="25000"/>
                  </a:schemeClr>
                </a:solidFill>
                <a:latin typeface="+mn-ea"/>
              </a:rPr>
              <a:t>2. </a:t>
            </a:r>
            <a:r>
              <a:rPr kumimoji="1" lang="zh-CN" altLang="en-US" sz="2800" b="1" dirty="0">
                <a:solidFill>
                  <a:schemeClr val="tx1">
                    <a:lumMod val="75000"/>
                    <a:lumOff val="25000"/>
                  </a:schemeClr>
                </a:solidFill>
                <a:latin typeface="+mn-ea"/>
              </a:rPr>
              <a:t>算法与编码基本实现</a:t>
            </a:r>
          </a:p>
        </p:txBody>
      </p:sp>
    </p:spTree>
    <p:extLst>
      <p:ext uri="{BB962C8B-B14F-4D97-AF65-F5344CB8AC3E}">
        <p14:creationId xmlns:p14="http://schemas.microsoft.com/office/powerpoint/2010/main" val="371991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MD-PA" val="v1.0.0"/>
</p:tagLst>
</file>

<file path=ppt/tags/tag11.xml><?xml version="1.0" encoding="utf-8"?>
<p:tagLst xmlns:a="http://schemas.openxmlformats.org/drawingml/2006/main" xmlns:r="http://schemas.openxmlformats.org/officeDocument/2006/relationships" xmlns:p="http://schemas.openxmlformats.org/presentationml/2006/main">
  <p:tag name="MD-PA" val="v1.0.0"/>
</p:tagLst>
</file>

<file path=ppt/tags/tag12.xml><?xml version="1.0" encoding="utf-8"?>
<p:tagLst xmlns:a="http://schemas.openxmlformats.org/drawingml/2006/main" xmlns:r="http://schemas.openxmlformats.org/officeDocument/2006/relationships" xmlns:p="http://schemas.openxmlformats.org/presentationml/2006/main">
  <p:tag name="MD-PA" val="v1.0.0"/>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33.21220472440945,&quot;left&quot;:37.15,&quot;top&quot;:149.98779527559057,&quot;width&quot;:889.60590551181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33.21220472440945,&quot;left&quot;:37.15,&quot;top&quot;:149.98779527559057,&quot;width&quot;:889.60590551181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33.21220472440945,&quot;left&quot;:37.15,&quot;top&quot;:149.98779527559057,&quot;width&quot;:889.605905511811}"/>
</p:tagLst>
</file>

<file path=ppt/tags/tag2.xml><?xml version="1.0" encoding="utf-8"?>
<p:tagLst xmlns:a="http://schemas.openxmlformats.org/drawingml/2006/main" xmlns:r="http://schemas.openxmlformats.org/officeDocument/2006/relationships" xmlns:p="http://schemas.openxmlformats.org/presentationml/2006/main">
  <p:tag name="MD-PA" val="v1.0.0"/>
</p:tagLst>
</file>

<file path=ppt/tags/tag3.xml><?xml version="1.0" encoding="utf-8"?>
<p:tagLst xmlns:a="http://schemas.openxmlformats.org/drawingml/2006/main" xmlns:r="http://schemas.openxmlformats.org/officeDocument/2006/relationships" xmlns:p="http://schemas.openxmlformats.org/presentationml/2006/main">
  <p:tag name="MD-PA" val="v1.0.0"/>
</p:tagLst>
</file>

<file path=ppt/tags/tag4.xml><?xml version="1.0" encoding="utf-8"?>
<p:tagLst xmlns:a="http://schemas.openxmlformats.org/drawingml/2006/main" xmlns:r="http://schemas.openxmlformats.org/officeDocument/2006/relationships" xmlns:p="http://schemas.openxmlformats.org/presentationml/2006/main">
  <p:tag name="MD-PA" val="v1.0.0"/>
</p:tagLst>
</file>

<file path=ppt/tags/tag5.xml><?xml version="1.0" encoding="utf-8"?>
<p:tagLst xmlns:a="http://schemas.openxmlformats.org/drawingml/2006/main" xmlns:r="http://schemas.openxmlformats.org/officeDocument/2006/relationships" xmlns:p="http://schemas.openxmlformats.org/presentationml/2006/main">
  <p:tag name="MD-PA" val="v1.0.0"/>
</p:tagLst>
</file>

<file path=ppt/tags/tag6.xml><?xml version="1.0" encoding="utf-8"?>
<p:tagLst xmlns:a="http://schemas.openxmlformats.org/drawingml/2006/main" xmlns:r="http://schemas.openxmlformats.org/officeDocument/2006/relationships" xmlns:p="http://schemas.openxmlformats.org/presentationml/2006/main">
  <p:tag name="MD-PA" val="v1.0.0"/>
</p:tagLst>
</file>

<file path=ppt/tags/tag7.xml><?xml version="1.0" encoding="utf-8"?>
<p:tagLst xmlns:a="http://schemas.openxmlformats.org/drawingml/2006/main" xmlns:r="http://schemas.openxmlformats.org/officeDocument/2006/relationships" xmlns:p="http://schemas.openxmlformats.org/presentationml/2006/main">
  <p:tag name="MD-PA" val="v1.0.0"/>
</p:tagLst>
</file>

<file path=ppt/tags/tag8.xml><?xml version="1.0" encoding="utf-8"?>
<p:tagLst xmlns:a="http://schemas.openxmlformats.org/drawingml/2006/main" xmlns:r="http://schemas.openxmlformats.org/officeDocument/2006/relationships" xmlns:p="http://schemas.openxmlformats.org/presentationml/2006/main">
  <p:tag name="MD-PA" val="v1.0.0"/>
</p:tagLst>
</file>

<file path=ppt/tags/tag9.xml><?xml version="1.0" encoding="utf-8"?>
<p:tagLst xmlns:a="http://schemas.openxmlformats.org/drawingml/2006/main" xmlns:r="http://schemas.openxmlformats.org/officeDocument/2006/relationships" xmlns:p="http://schemas.openxmlformats.org/presentationml/2006/main">
  <p:tag name="MD-PA" val="v1.0.0"/>
</p:tagLst>
</file>

<file path=ppt/theme/theme1.xml><?xml version="1.0" encoding="utf-8"?>
<a:theme xmlns:a="http://schemas.openxmlformats.org/drawingml/2006/main" name="Office 主题​​">
  <a:themeElements>
    <a:clrScheme name="自定义 91">
      <a:dk1>
        <a:srgbClr val="000000"/>
      </a:dk1>
      <a:lt1>
        <a:srgbClr val="FFFFFF"/>
      </a:lt1>
      <a:dk2>
        <a:srgbClr val="768395"/>
      </a:dk2>
      <a:lt2>
        <a:srgbClr val="F0F0F0"/>
      </a:lt2>
      <a:accent1>
        <a:srgbClr val="074996"/>
      </a:accent1>
      <a:accent2>
        <a:srgbClr val="013785"/>
      </a:accent2>
      <a:accent3>
        <a:srgbClr val="FC5960"/>
      </a:accent3>
      <a:accent4>
        <a:srgbClr val="0D86D9"/>
      </a:accent4>
      <a:accent5>
        <a:srgbClr val="1E7CB1"/>
      </a:accent5>
      <a:accent6>
        <a:srgbClr val="93CCEB"/>
      </a:accent6>
      <a:hlink>
        <a:srgbClr val="4472C4"/>
      </a:hlink>
      <a:folHlink>
        <a:srgbClr val="BFBFBF"/>
      </a:folHlink>
    </a:clrScheme>
    <a:fontScheme name="自定义 22">
      <a:majorFont>
        <a:latin typeface="Arial"/>
        <a:ea typeface="微软雅黑"/>
        <a:cs typeface=""/>
      </a:majorFont>
      <a:minorFont>
        <a:latin typeface="Arial"/>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ot="0" spcFirstLastPara="0" vertOverflow="overflow" horzOverflow="overflow" vert="horz" wrap="square" lIns="180000" tIns="180000" rIns="180000" bIns="180000" numCol="1" spcCol="0" rtlCol="0" fromWordArt="0" anchor="t" anchorCtr="0" forceAA="0" compatLnSpc="1">
        <a:prstTxWarp prst="textNoShape">
          <a:avLst/>
        </a:prstTxWarp>
        <a:normAutofit/>
      </a:bodyPr>
      <a:lstStyle>
        <a:defPPr algn="l">
          <a:lnSpc>
            <a:spcPct val="130000"/>
          </a:lnSpc>
          <a:defRPr kumimoji="1" sz="2000" dirty="0">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0" tIns="180000" rIns="180000" bIns="180000" rtlCol="0">
        <a:spAutoFit/>
      </a:bodyPr>
      <a:lstStyle>
        <a:defPPr algn="just">
          <a:lnSpc>
            <a:spcPct val="130000"/>
          </a:lnSpc>
          <a:spcAft>
            <a:spcPts val="600"/>
          </a:spcAft>
          <a:defRPr kumimoji="1" dirty="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91">
      <a:dk1>
        <a:srgbClr val="000000"/>
      </a:dk1>
      <a:lt1>
        <a:srgbClr val="FFFFFF"/>
      </a:lt1>
      <a:dk2>
        <a:srgbClr val="768395"/>
      </a:dk2>
      <a:lt2>
        <a:srgbClr val="F0F0F0"/>
      </a:lt2>
      <a:accent1>
        <a:srgbClr val="074996"/>
      </a:accent1>
      <a:accent2>
        <a:srgbClr val="013785"/>
      </a:accent2>
      <a:accent3>
        <a:srgbClr val="FC5960"/>
      </a:accent3>
      <a:accent4>
        <a:srgbClr val="0D86D9"/>
      </a:accent4>
      <a:accent5>
        <a:srgbClr val="1E7CB1"/>
      </a:accent5>
      <a:accent6>
        <a:srgbClr val="93CCEB"/>
      </a:accent6>
      <a:hlink>
        <a:srgbClr val="4472C4"/>
      </a:hlink>
      <a:folHlink>
        <a:srgbClr val="BFBFBF"/>
      </a:folHlink>
    </a:clrScheme>
    <a:fontScheme name="自定义 22">
      <a:majorFont>
        <a:latin typeface="Arial"/>
        <a:ea typeface="微软雅黑"/>
        <a:cs typeface=""/>
      </a:majorFont>
      <a:minorFont>
        <a:latin typeface="Arial"/>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ot="0" spcFirstLastPara="0" vertOverflow="overflow" horzOverflow="overflow" vert="horz" wrap="square" lIns="180000" tIns="180000" rIns="180000" bIns="180000" numCol="1" spcCol="0" rtlCol="0" fromWordArt="0" anchor="t" anchorCtr="0" forceAA="0" compatLnSpc="1">
        <a:normAutofit/>
      </a:bodyPr>
      <a:lstStyle>
        <a:defPPr algn="l">
          <a:lnSpc>
            <a:spcPct val="130000"/>
          </a:lnSpc>
          <a:defRPr kumimoji="1" sz="2000" dirty="0">
            <a:solidFill>
              <a:schemeClr val="tx1">
                <a:lumMod val="75000"/>
                <a:lumOff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0000" tIns="180000" rIns="180000" bIns="180000" rtlCol="0">
        <a:spAutoFit/>
      </a:bodyPr>
      <a:lstStyle>
        <a:defPPr algn="just">
          <a:lnSpc>
            <a:spcPct val="130000"/>
          </a:lnSpc>
          <a:spcAft>
            <a:spcPts val="600"/>
          </a:spcAft>
          <a:defRPr kumimoji="1" dirty="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7646</TotalTime>
  <Words>3702</Words>
  <Application>Microsoft Office PowerPoint</Application>
  <PresentationFormat>宽屏</PresentationFormat>
  <Paragraphs>352</Paragraphs>
  <Slides>49</Slides>
  <Notes>40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49</vt:i4>
      </vt:variant>
    </vt:vector>
  </HeadingPairs>
  <TitlesOfParts>
    <vt:vector size="68" baseType="lpstr">
      <vt:lpstr>华文仿宋</vt:lpstr>
      <vt:lpstr>Calibri</vt:lpstr>
      <vt:lpstr>华文中宋</vt:lpstr>
      <vt:lpstr>PingFang-SC-Regular</vt:lpstr>
      <vt:lpstr>-apple-system</vt:lpstr>
      <vt:lpstr>Arial</vt:lpstr>
      <vt:lpstr>Times New Roman</vt:lpstr>
      <vt:lpstr>宋体</vt:lpstr>
      <vt:lpstr>方正粗黑宋简体</vt:lpstr>
      <vt:lpstr>Impact</vt:lpstr>
      <vt:lpstr>微软雅黑</vt:lpstr>
      <vt:lpstr>等线</vt:lpstr>
      <vt:lpstr>Sitka Small Semibold</vt:lpstr>
      <vt:lpstr>Rockwell Extra Bold</vt:lpstr>
      <vt:lpstr>Wingdings</vt:lpstr>
      <vt:lpstr>方正小标宋简体</vt:lpstr>
      <vt:lpstr>Office 主题​​</vt:lpstr>
      <vt:lpstr>1_Office 主题​​</vt:lpstr>
      <vt:lpstr>包装程序外壳对象</vt:lpstr>
      <vt:lpstr>PowerPoint 演示文稿</vt:lpstr>
      <vt:lpstr>PowerPoint 演示文稿</vt:lpstr>
      <vt:lpstr>PowerPoint 演示文稿</vt:lpstr>
      <vt:lpstr>PowerPoint 演示文稿</vt:lpstr>
      <vt:lpstr>PowerPoint 演示文稿</vt:lpstr>
      <vt:lpstr>项目整体介绍</vt:lpstr>
      <vt:lpstr>项目整体介绍</vt:lpstr>
      <vt:lpstr>项目整体介绍</vt:lpstr>
      <vt:lpstr>项目整体介绍</vt:lpstr>
      <vt:lpstr>项目整体介绍</vt:lpstr>
      <vt:lpstr>项目整体介绍</vt:lpstr>
      <vt:lpstr>项目整体介绍</vt:lpstr>
      <vt:lpstr>PowerPoint 演示文稿</vt:lpstr>
      <vt:lpstr>开发原则</vt:lpstr>
      <vt:lpstr>PowerPoint 演示文稿</vt:lpstr>
      <vt:lpstr>开发工具</vt:lpstr>
      <vt:lpstr>PowerPoint 演示文稿</vt:lpstr>
      <vt:lpstr>4.1  开发总体流程</vt:lpstr>
      <vt:lpstr>4.2  Github仓库建立</vt:lpstr>
      <vt:lpstr>4.3   需求分析——功能需求分析</vt:lpstr>
      <vt:lpstr>4.3   需求分析——功能需求分析</vt:lpstr>
      <vt:lpstr>4.3   需求分析——UML建模</vt:lpstr>
      <vt:lpstr>4.3  需求分析—— UML建模</vt:lpstr>
      <vt:lpstr>4.3  需求分析—— UML建模</vt:lpstr>
      <vt:lpstr>4.3  需求分析—— 非功能需求分析</vt:lpstr>
      <vt:lpstr>4.3  需求分析—— 项目意义与价值</vt:lpstr>
      <vt:lpstr>PowerPoint 演示文稿</vt:lpstr>
      <vt:lpstr>任务分工</vt:lpstr>
      <vt:lpstr>敏捷流程</vt:lpstr>
      <vt:lpstr>PowerPoint 演示文稿</vt:lpstr>
      <vt:lpstr>6.1  算法框架</vt:lpstr>
      <vt:lpstr>6.1  算法框架</vt:lpstr>
      <vt:lpstr>6.2  C++算法实现</vt:lpstr>
      <vt:lpstr>6.2  C++算法实现</vt:lpstr>
      <vt:lpstr>6.2  C++算法实现</vt:lpstr>
      <vt:lpstr>6.2  C++算法实现</vt:lpstr>
      <vt:lpstr>6.2  C++算法实现</vt:lpstr>
      <vt:lpstr>6.2  C++算法实现</vt:lpstr>
      <vt:lpstr>6.3  数据库设计与实现</vt:lpstr>
      <vt:lpstr>6.3  数据库设计与实现</vt:lpstr>
      <vt:lpstr>6.4  QT界面实现</vt:lpstr>
      <vt:lpstr>PowerPoint 演示文稿</vt:lpstr>
      <vt:lpstr>PowerPoint 演示文稿</vt:lpstr>
      <vt:lpstr>PowerPoint 演示文稿</vt:lpstr>
      <vt:lpstr>PowerPoint 演示文稿</vt:lpstr>
      <vt:lpstr>PowerPoint 演示文稿</vt:lpstr>
      <vt:lpstr>开发感想</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围岩 李</cp:lastModifiedBy>
  <cp:revision>116</cp:revision>
  <cp:lastPrinted>2019-04-07T21:47:54Z</cp:lastPrinted>
  <dcterms:created xsi:type="dcterms:W3CDTF">2019-03-13T22:13:12Z</dcterms:created>
  <dcterms:modified xsi:type="dcterms:W3CDTF">2024-07-19T02:05:21Z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2019-05-10T09:28:08.0350032Z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a3d39c64-67eb-4225-a22b-7af955a92bde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